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325" r:id="rId3"/>
    <p:sldId id="261" r:id="rId4"/>
    <p:sldId id="260" r:id="rId5"/>
    <p:sldId id="259" r:id="rId6"/>
    <p:sldId id="258" r:id="rId7"/>
    <p:sldId id="257" r:id="rId8"/>
    <p:sldId id="326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6CC3-9535-4A18-98CC-1755B8FD4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89A2-6FEA-40FD-A080-815A409E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DCC0B1-A9ED-453F-BFC7-43FC67070862}"/>
              </a:ext>
            </a:extLst>
          </p:cNvPr>
          <p:cNvSpPr txBox="1"/>
          <p:nvPr/>
        </p:nvSpPr>
        <p:spPr>
          <a:xfrm>
            <a:off x="0" y="18689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His Eternal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E56E6-A8C2-49FA-B4B9-BC2E6204F24A}"/>
              </a:ext>
            </a:extLst>
          </p:cNvPr>
          <p:cNvSpPr txBox="1"/>
          <p:nvPr/>
        </p:nvSpPr>
        <p:spPr>
          <a:xfrm>
            <a:off x="0" y="6334780"/>
            <a:ext cx="508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Shaker Tune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Words/Music: Jimmy Bagwell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15846-6B61-4F32-BD38-376438562697}"/>
              </a:ext>
            </a:extLst>
          </p:cNvPr>
          <p:cNvSpPr/>
          <p:nvPr/>
        </p:nvSpPr>
        <p:spPr>
          <a:xfrm>
            <a:off x="4015650" y="6604084"/>
            <a:ext cx="2139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Copyright © 2019 Jimmy Bagwell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946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84564A-2CB4-4A7B-B52B-A80C9157C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DCC0B1-A9ED-453F-BFC7-43FC67070862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1 - His Eternal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E56E6-A8C2-49FA-B4B9-BC2E6204F24A}"/>
              </a:ext>
            </a:extLst>
          </p:cNvPr>
          <p:cNvSpPr txBox="1"/>
          <p:nvPr/>
        </p:nvSpPr>
        <p:spPr>
          <a:xfrm>
            <a:off x="0" y="6334780"/>
            <a:ext cx="508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Melody: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based on an old shaker tune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 Gifts”.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Words/Music: Jimmy Bagwell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15846-6B61-4F32-BD38-376438562697}"/>
              </a:ext>
            </a:extLst>
          </p:cNvPr>
          <p:cNvSpPr/>
          <p:nvPr/>
        </p:nvSpPr>
        <p:spPr>
          <a:xfrm>
            <a:off x="4015650" y="6596390"/>
            <a:ext cx="2139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Copyright © 2019 Jimmy Bagwell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33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242042C-9A53-4F85-B659-9792237A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99997-51C0-40A0-8A55-43C699A9449B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1 - His Eternal Plan</a:t>
            </a:r>
          </a:p>
        </p:txBody>
      </p:sp>
    </p:spTree>
    <p:extLst>
      <p:ext uri="{BB962C8B-B14F-4D97-AF65-F5344CB8AC3E}">
        <p14:creationId xmlns:p14="http://schemas.microsoft.com/office/powerpoint/2010/main" val="520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F2AB79-F738-4AB0-A6E2-741D6D26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AAC0F-B529-442C-8D43-ACF8AF1BE062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2 - His Eternal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03CA2-E51B-4868-BA7E-5C562756D170}"/>
              </a:ext>
            </a:extLst>
          </p:cNvPr>
          <p:cNvSpPr txBox="1"/>
          <p:nvPr/>
        </p:nvSpPr>
        <p:spPr>
          <a:xfrm>
            <a:off x="0" y="6239202"/>
            <a:ext cx="508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Melody: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based on an old shaker tune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 Gifts”.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Words/Music: Jimmy Bagwell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25589-B708-4860-BE50-975BF7D9ADA7}"/>
              </a:ext>
            </a:extLst>
          </p:cNvPr>
          <p:cNvSpPr/>
          <p:nvPr/>
        </p:nvSpPr>
        <p:spPr>
          <a:xfrm>
            <a:off x="4015650" y="6552698"/>
            <a:ext cx="2139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Copyright © 2019 Jimmy Bagwell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7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D1AD4D-6420-499C-9EDB-BEA26B06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20E5B-A256-44EF-A345-C76E889901C7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2 - His Eternal Plan</a:t>
            </a:r>
          </a:p>
        </p:txBody>
      </p:sp>
    </p:spTree>
    <p:extLst>
      <p:ext uri="{BB962C8B-B14F-4D97-AF65-F5344CB8AC3E}">
        <p14:creationId xmlns:p14="http://schemas.microsoft.com/office/powerpoint/2010/main" val="189801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35C9FB-D880-4705-93BF-077FA27F5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1B0D0-76E5-48AA-9454-3CAD2558AEBB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3 - His Eternal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BFF8B-1A1B-4BAB-A3A7-630554065B39}"/>
              </a:ext>
            </a:extLst>
          </p:cNvPr>
          <p:cNvSpPr txBox="1"/>
          <p:nvPr/>
        </p:nvSpPr>
        <p:spPr>
          <a:xfrm>
            <a:off x="0" y="6248727"/>
            <a:ext cx="508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Melody: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based on an old shaker tune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 Gifts”.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Words/Music: Jimmy Bagwell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114E5-312F-4676-887B-9C06745B8487}"/>
              </a:ext>
            </a:extLst>
          </p:cNvPr>
          <p:cNvSpPr/>
          <p:nvPr/>
        </p:nvSpPr>
        <p:spPr>
          <a:xfrm>
            <a:off x="4015650" y="6604084"/>
            <a:ext cx="2139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Copyright © 2019 Jimmy Bagwell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27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DC594D2-1605-4B0F-9101-CD16F943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62DEF-8C21-40F2-AB54-42240705CB02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3 - His Eternal Plan</a:t>
            </a:r>
          </a:p>
        </p:txBody>
      </p:sp>
    </p:spTree>
    <p:extLst>
      <p:ext uri="{BB962C8B-B14F-4D97-AF65-F5344CB8AC3E}">
        <p14:creationId xmlns:p14="http://schemas.microsoft.com/office/powerpoint/2010/main" val="64313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073E9F-72AD-49B3-A273-FD1F12350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23974" cy="6842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1B0D0-76E5-48AA-9454-3CAD2558AEBB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4 - His Eternal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BFF8B-1A1B-4BAB-A3A7-630554065B39}"/>
              </a:ext>
            </a:extLst>
          </p:cNvPr>
          <p:cNvSpPr txBox="1"/>
          <p:nvPr/>
        </p:nvSpPr>
        <p:spPr>
          <a:xfrm>
            <a:off x="0" y="6248727"/>
            <a:ext cx="508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Melody: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based on an old shaker tune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 Gifts”.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Words/Music: Jimmy Bagwell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114E5-312F-4676-887B-9C06745B8487}"/>
              </a:ext>
            </a:extLst>
          </p:cNvPr>
          <p:cNvSpPr/>
          <p:nvPr/>
        </p:nvSpPr>
        <p:spPr>
          <a:xfrm>
            <a:off x="4015650" y="6604084"/>
            <a:ext cx="2139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Copyright © 2019 Jimmy Bagwell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34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1476C0-3CEE-45E0-8B40-925AA7D9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64" cy="6844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62DEF-8C21-40F2-AB54-42240705CB02}"/>
              </a:ext>
            </a:extLst>
          </p:cNvPr>
          <p:cNvSpPr txBox="1"/>
          <p:nvPr/>
        </p:nvSpPr>
        <p:spPr>
          <a:xfrm>
            <a:off x="0" y="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4 - His Eternal Plan</a:t>
            </a:r>
          </a:p>
        </p:txBody>
      </p:sp>
    </p:spTree>
    <p:extLst>
      <p:ext uri="{BB962C8B-B14F-4D97-AF65-F5344CB8AC3E}">
        <p14:creationId xmlns:p14="http://schemas.microsoft.com/office/powerpoint/2010/main" val="135657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153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Δωρεάν Hymnal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jb728b@gmail.com</dc:creator>
  <cp:lastModifiedBy>Noel Chumbley</cp:lastModifiedBy>
  <cp:revision>13</cp:revision>
  <dcterms:created xsi:type="dcterms:W3CDTF">2018-11-12T20:32:52Z</dcterms:created>
  <dcterms:modified xsi:type="dcterms:W3CDTF">2023-03-27T22:31:07Z</dcterms:modified>
  <cp:category>Hymn</cp:category>
</cp:coreProperties>
</file>