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How Sweet, How Heavenly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BROWN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39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/F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1208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J. Swain (1792)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B. Bradbury (1844)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1001">
            <a:extLst>
              <a:ext uri="{FF2B5EF4-FFF2-40B4-BE49-F238E27FC236}">
                <a16:creationId xmlns:a16="http://schemas.microsoft.com/office/drawing/2014/main" id="{EF7617BD-3F43-0FFC-D5F6-3F2110B25EB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How Sweet, How Heavenly</a:t>
            </a:r>
          </a:p>
        </p:txBody>
      </p:sp>
    </p:spTree>
    <p:extLst>
      <p:ext uri="{BB962C8B-B14F-4D97-AF65-F5344CB8AC3E}">
        <p14:creationId xmlns:p14="http://schemas.microsoft.com/office/powerpoint/2010/main" val="5561400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1002">
            <a:extLst>
              <a:ext uri="{FF2B5EF4-FFF2-40B4-BE49-F238E27FC236}">
                <a16:creationId xmlns:a16="http://schemas.microsoft.com/office/drawing/2014/main" id="{0B3CE368-1EC7-E616-F9E9-E798C0D3086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04018824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2001">
            <a:extLst>
              <a:ext uri="{FF2B5EF4-FFF2-40B4-BE49-F238E27FC236}">
                <a16:creationId xmlns:a16="http://schemas.microsoft.com/office/drawing/2014/main" id="{F11F2940-8D38-3D4F-2BF9-596AF927271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9159014-4845-A5C7-7D1F-23803EAA7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How Sweet, How Heavenly</a:t>
            </a:r>
          </a:p>
        </p:txBody>
      </p:sp>
    </p:spTree>
    <p:extLst>
      <p:ext uri="{BB962C8B-B14F-4D97-AF65-F5344CB8AC3E}">
        <p14:creationId xmlns:p14="http://schemas.microsoft.com/office/powerpoint/2010/main" val="350310468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2002">
            <a:extLst>
              <a:ext uri="{FF2B5EF4-FFF2-40B4-BE49-F238E27FC236}">
                <a16:creationId xmlns:a16="http://schemas.microsoft.com/office/drawing/2014/main" id="{4BA62E48-23C9-2B5D-D7F6-37F27A9EA1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2EA99F3-2299-C7E8-465B-A66895030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3228630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3o4o5001">
            <a:extLst>
              <a:ext uri="{FF2B5EF4-FFF2-40B4-BE49-F238E27FC236}">
                <a16:creationId xmlns:a16="http://schemas.microsoft.com/office/drawing/2014/main" id="{BDA0635C-BF5F-6F1B-0EC5-B445D586CB4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F072298-A523-6852-7051-1D47E6471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How Sweet, How Heavenly</a:t>
            </a:r>
          </a:p>
        </p:txBody>
      </p:sp>
    </p:spTree>
    <p:extLst>
      <p:ext uri="{BB962C8B-B14F-4D97-AF65-F5344CB8AC3E}">
        <p14:creationId xmlns:p14="http://schemas.microsoft.com/office/powerpoint/2010/main" val="17471742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3o4o5002">
            <a:extLst>
              <a:ext uri="{FF2B5EF4-FFF2-40B4-BE49-F238E27FC236}">
                <a16:creationId xmlns:a16="http://schemas.microsoft.com/office/drawing/2014/main" id="{EE5AAFB8-4C98-DEAE-8E99-096264BE5B9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0F1F2E1-365C-706F-B619-90E90EFD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2638834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259FEB-E8F4-D077-D636-CBF3357C20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3607D02-AF26-6C0B-59D0-4425A83B6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How Sweet, How Heavenly</a:t>
            </a:r>
          </a:p>
        </p:txBody>
      </p:sp>
    </p:spTree>
    <p:extLst>
      <p:ext uri="{BB962C8B-B14F-4D97-AF65-F5344CB8AC3E}">
        <p14:creationId xmlns:p14="http://schemas.microsoft.com/office/powerpoint/2010/main" val="176157034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5o5002">
            <a:extLst>
              <a:ext uri="{FF2B5EF4-FFF2-40B4-BE49-F238E27FC236}">
                <a16:creationId xmlns:a16="http://schemas.microsoft.com/office/drawing/2014/main" id="{8029182A-7313-7D13-67FC-437FB2D2EFF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AC21457-B954-B78F-8F28-677D8A9EE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079084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104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2025-03-12T19:48:06Z</dcterms:modified>
  <cp:category>PDHymns</cp:category>
</cp:coreProperties>
</file>