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13" y="392113"/>
            <a:ext cx="1151357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How Shall The Young Secure Their Hearts?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CROYDON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0013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437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Isaac Watts (1719)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Attr. to Ludwig van Beethoven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3003">
            <a:extLst>
              <a:ext uri="{FF2B5EF4-FFF2-40B4-BE49-F238E27FC236}">
                <a16:creationId xmlns:a16="http://schemas.microsoft.com/office/drawing/2014/main" id="{6C3F6985-6404-E99E-4A96-C30886CD7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5FEF94-FE29-52A2-122E-E87A64ABB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8037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1001">
            <a:extLst>
              <a:ext uri="{FF2B5EF4-FFF2-40B4-BE49-F238E27FC236}">
                <a16:creationId xmlns:a16="http://schemas.microsoft.com/office/drawing/2014/main" id="{31B5BE55-5210-B17A-94E6-6E0FA60B0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Shall The Young Secure Their Hearts</a:t>
            </a:r>
          </a:p>
        </p:txBody>
      </p:sp>
    </p:spTree>
    <p:extLst>
      <p:ext uri="{BB962C8B-B14F-4D97-AF65-F5344CB8AC3E}">
        <p14:creationId xmlns:p14="http://schemas.microsoft.com/office/powerpoint/2010/main" val="343945432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1002">
            <a:extLst>
              <a:ext uri="{FF2B5EF4-FFF2-40B4-BE49-F238E27FC236}">
                <a16:creationId xmlns:a16="http://schemas.microsoft.com/office/drawing/2014/main" id="{726AE60A-C141-3729-FE16-9A09169FF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7D905235-9FE7-0D02-711D-5E4C9E58F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819278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1003">
            <a:extLst>
              <a:ext uri="{FF2B5EF4-FFF2-40B4-BE49-F238E27FC236}">
                <a16:creationId xmlns:a16="http://schemas.microsoft.com/office/drawing/2014/main" id="{04D89905-8F94-7B26-4588-A9EF8D0C9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E691D75-851E-5EC4-7214-99839284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020857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2001">
            <a:extLst>
              <a:ext uri="{FF2B5EF4-FFF2-40B4-BE49-F238E27FC236}">
                <a16:creationId xmlns:a16="http://schemas.microsoft.com/office/drawing/2014/main" id="{F2B5E476-106C-5338-60CB-C3A1853CD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6CB917-E17C-274E-7C94-897E90C43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How Shall The Young Secure Their Hearts</a:t>
            </a:r>
          </a:p>
        </p:txBody>
      </p:sp>
    </p:spTree>
    <p:extLst>
      <p:ext uri="{BB962C8B-B14F-4D97-AF65-F5344CB8AC3E}">
        <p14:creationId xmlns:p14="http://schemas.microsoft.com/office/powerpoint/2010/main" val="6752727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2002">
            <a:extLst>
              <a:ext uri="{FF2B5EF4-FFF2-40B4-BE49-F238E27FC236}">
                <a16:creationId xmlns:a16="http://schemas.microsoft.com/office/drawing/2014/main" id="{B7A23F55-D579-7BEF-D275-FF8C11D3C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FC8488-211A-AC7D-67FF-8925DB946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208541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2003">
            <a:extLst>
              <a:ext uri="{FF2B5EF4-FFF2-40B4-BE49-F238E27FC236}">
                <a16:creationId xmlns:a16="http://schemas.microsoft.com/office/drawing/2014/main" id="{3AEEE77D-27BA-5F03-3341-414CB05C1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0DD978-A2FC-DF98-FC7E-BCACB24D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903048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3001">
            <a:extLst>
              <a:ext uri="{FF2B5EF4-FFF2-40B4-BE49-F238E27FC236}">
                <a16:creationId xmlns:a16="http://schemas.microsoft.com/office/drawing/2014/main" id="{CAB0A318-F4F8-46DC-0D97-81BB6CAA3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5AD9DD-8757-F8FB-3DE9-E1A0F83A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How Shall The Young Secure Their Hearts</a:t>
            </a:r>
          </a:p>
        </p:txBody>
      </p:sp>
    </p:spTree>
    <p:extLst>
      <p:ext uri="{BB962C8B-B14F-4D97-AF65-F5344CB8AC3E}">
        <p14:creationId xmlns:p14="http://schemas.microsoft.com/office/powerpoint/2010/main" val="2743609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hall The Young Secure Their Hearts_169_v3002">
            <a:extLst>
              <a:ext uri="{FF2B5EF4-FFF2-40B4-BE49-F238E27FC236}">
                <a16:creationId xmlns:a16="http://schemas.microsoft.com/office/drawing/2014/main" id="{2406B574-C571-8680-96EF-80C3857CF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8ED7A2-C269-04CA-0B2B-86011B9A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816808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108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2025-04-21T16:09:02Z</dcterms:modified>
  <cp:category>PDHymns</cp:category>
</cp:coreProperties>
</file>