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7" r:id="rId7"/>
    <p:sldId id="268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How Firm A Foundation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FOUNDATION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11.11.11.11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7767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2/2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A/E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6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51073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85735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George Keith (1787)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from Funks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Genuine Church Music 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(1832)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w Firm A Foundation_169_arr1_v1001">
            <a:extLst>
              <a:ext uri="{FF2B5EF4-FFF2-40B4-BE49-F238E27FC236}">
                <a16:creationId xmlns:a16="http://schemas.microsoft.com/office/drawing/2014/main" id="{64B43CDB-E58B-C797-4C3B-9FDAE79D6DB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How Firm A Foundation</a:t>
            </a:r>
          </a:p>
        </p:txBody>
      </p:sp>
    </p:spTree>
    <p:extLst>
      <p:ext uri="{BB962C8B-B14F-4D97-AF65-F5344CB8AC3E}">
        <p14:creationId xmlns:p14="http://schemas.microsoft.com/office/powerpoint/2010/main" val="407035149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w Firm A Foundation_169_arr1_v1002">
            <a:extLst>
              <a:ext uri="{FF2B5EF4-FFF2-40B4-BE49-F238E27FC236}">
                <a16:creationId xmlns:a16="http://schemas.microsoft.com/office/drawing/2014/main" id="{0A0FCF71-287F-7E4D-51E5-9CA4AF216E2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8051679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w Firm A Foundation_169_arr1_v2001">
            <a:extLst>
              <a:ext uri="{FF2B5EF4-FFF2-40B4-BE49-F238E27FC236}">
                <a16:creationId xmlns:a16="http://schemas.microsoft.com/office/drawing/2014/main" id="{3B32C6C9-D220-43D3-FDC5-7239A48C7B5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FB2BD4A-29C9-1CB7-7887-5DF05CB37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How Firm A Foundation</a:t>
            </a:r>
          </a:p>
        </p:txBody>
      </p:sp>
    </p:spTree>
    <p:extLst>
      <p:ext uri="{BB962C8B-B14F-4D97-AF65-F5344CB8AC3E}">
        <p14:creationId xmlns:p14="http://schemas.microsoft.com/office/powerpoint/2010/main" val="367689792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w Firm A Foundation_169_arr1_v2002">
            <a:extLst>
              <a:ext uri="{FF2B5EF4-FFF2-40B4-BE49-F238E27FC236}">
                <a16:creationId xmlns:a16="http://schemas.microsoft.com/office/drawing/2014/main" id="{87716E61-C5EB-E8EF-196A-00AE29D397B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11DC1A2-950C-9587-F3E8-69FCC75A3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61062710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D43AA8-F442-0577-B4EF-493BF4F5A9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E2C875B-450D-3FF6-C291-66088C0A3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How Firm A Foundation</a:t>
            </a:r>
          </a:p>
        </p:txBody>
      </p:sp>
    </p:spTree>
    <p:extLst>
      <p:ext uri="{BB962C8B-B14F-4D97-AF65-F5344CB8AC3E}">
        <p14:creationId xmlns:p14="http://schemas.microsoft.com/office/powerpoint/2010/main" val="219818634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w Firm A Foundation_169_arr1_v6o6002">
            <a:extLst>
              <a:ext uri="{FF2B5EF4-FFF2-40B4-BE49-F238E27FC236}">
                <a16:creationId xmlns:a16="http://schemas.microsoft.com/office/drawing/2014/main" id="{5305FBF7-101F-1A41-742A-88DA662EFD2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290B549-331F-F441-CF36-B37F81C91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 dirty="0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535652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88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2025-03-12T19:06:43Z</dcterms:modified>
  <cp:category>PDHymns</cp:category>
</cp:coreProperties>
</file>