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Best And How Joyous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(Christian’s United)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0878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0816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M. C. Kurfees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Alexander C. Hopkins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lest And How Joyous_169_arr1_v3001">
            <a:extLst>
              <a:ext uri="{FF2B5EF4-FFF2-40B4-BE49-F238E27FC236}">
                <a16:creationId xmlns:a16="http://schemas.microsoft.com/office/drawing/2014/main" id="{6B346461-4257-2A7B-2EF6-06197D936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F1A0C2-CC59-4991-EAC7-1934FB121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Best And How Joyous</a:t>
            </a:r>
          </a:p>
        </p:txBody>
      </p:sp>
    </p:spTree>
    <p:extLst>
      <p:ext uri="{BB962C8B-B14F-4D97-AF65-F5344CB8AC3E}">
        <p14:creationId xmlns:p14="http://schemas.microsoft.com/office/powerpoint/2010/main" val="35622144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lest And How Joyous_169_arr1_v3002">
            <a:extLst>
              <a:ext uri="{FF2B5EF4-FFF2-40B4-BE49-F238E27FC236}">
                <a16:creationId xmlns:a16="http://schemas.microsoft.com/office/drawing/2014/main" id="{00FFEE56-72B3-86CF-889F-449C12669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62CF86-CAA8-D6AB-0256-6A56909A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057706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2F1B0-868D-957A-ACD7-69F2EEEA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0B210A-F300-795D-EC81-AA3F3F81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773512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92EEE1-28BB-581A-2C59-CF11EECE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F03DFE-1E55-928B-F184-15D7DD5EA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659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lest And How Joyous_169_arr1_v1001">
            <a:extLst>
              <a:ext uri="{FF2B5EF4-FFF2-40B4-BE49-F238E27FC236}">
                <a16:creationId xmlns:a16="http://schemas.microsoft.com/office/drawing/2014/main" id="{B4491EF6-5B21-5B27-B18E-041A9EA06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Best And How Joyous</a:t>
            </a:r>
          </a:p>
        </p:txBody>
      </p:sp>
    </p:spTree>
    <p:extLst>
      <p:ext uri="{BB962C8B-B14F-4D97-AF65-F5344CB8AC3E}">
        <p14:creationId xmlns:p14="http://schemas.microsoft.com/office/powerpoint/2010/main" val="1783757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lest And How Joyous_169_arr1_v1002">
            <a:extLst>
              <a:ext uri="{FF2B5EF4-FFF2-40B4-BE49-F238E27FC236}">
                <a16:creationId xmlns:a16="http://schemas.microsoft.com/office/drawing/2014/main" id="{4122593F-75A1-BA28-AB18-0A2C134B6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500648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80E87-1F06-468E-470F-DF4FAEE20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AAFDE8-2CD4-0A20-F341-E2E09971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525790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E66AE-ACD0-30E8-033E-998A85FE2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747980-DF18-5AA1-ED96-C985BC6D1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565773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lest And How Joyous_169_arr1_v2001">
            <a:extLst>
              <a:ext uri="{FF2B5EF4-FFF2-40B4-BE49-F238E27FC236}">
                <a16:creationId xmlns:a16="http://schemas.microsoft.com/office/drawing/2014/main" id="{55C1D09F-C749-D598-9891-1B30A3876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4C5635-88FE-452F-4341-513952867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Best And How Joyous</a:t>
            </a:r>
          </a:p>
        </p:txBody>
      </p:sp>
    </p:spTree>
    <p:extLst>
      <p:ext uri="{BB962C8B-B14F-4D97-AF65-F5344CB8AC3E}">
        <p14:creationId xmlns:p14="http://schemas.microsoft.com/office/powerpoint/2010/main" val="33727471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lest And How Joyous_169_arr1_v2002">
            <a:extLst>
              <a:ext uri="{FF2B5EF4-FFF2-40B4-BE49-F238E27FC236}">
                <a16:creationId xmlns:a16="http://schemas.microsoft.com/office/drawing/2014/main" id="{B3B925ED-045E-0957-F91A-544DC9784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5AE958-FB23-9A29-B405-082C1BB6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923990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552F09-662C-EA55-0A91-096E51BB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30DF09-D4E3-B5A6-9154-3898FF6D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934229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9EEA3-BBE5-C94A-B556-0937B4222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AFDE01-EEEC-3E27-7089-E1634955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840291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2025-03-11T02:11:23Z</dcterms:modified>
  <cp:category>PDHymns</cp:category>
</cp:coreProperties>
</file>