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Home Of The Soul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0771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4762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75859-F36B-FF06-AE31-B6FB868D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A0CC32-F784-80BD-072E-EEFD9C06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809747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D29DA-7890-3015-0EE6-8F36337EB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A3CDE7-1460-96FC-3251-3AB0B5E59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998693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1_v3001">
            <a:extLst>
              <a:ext uri="{FF2B5EF4-FFF2-40B4-BE49-F238E27FC236}">
                <a16:creationId xmlns:a16="http://schemas.microsoft.com/office/drawing/2014/main" id="{BF7C4C29-6369-14A8-B334-16CB47064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44D1E8-9F03-2827-23BB-CDD6E1D1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21023922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98989-F709-445C-30B7-3B6A3FCF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56D8EC-409B-B748-252C-8D6E44160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551354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71049-D147-1CD2-95A6-AC17135C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F4C2A9-2637-FC05-4301-1F2C4996A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43429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1BCE4-7D1F-29F7-13FB-9E97AB4D6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79177F-FFA6-8CAB-339F-D3146ACC0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196233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634158-2E3C-8CBB-A0B1-363BD81D3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1D27C8-93C4-2F73-3104-B9CCC08E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2243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1_v1001">
            <a:extLst>
              <a:ext uri="{FF2B5EF4-FFF2-40B4-BE49-F238E27FC236}">
                <a16:creationId xmlns:a16="http://schemas.microsoft.com/office/drawing/2014/main" id="{B251B80E-5CDF-8933-62FE-7653E1C33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6606234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21AAB-F952-282C-A457-8208A810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705248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602AA-C097-1D92-4D44-AE23DE2D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C26B45-1220-505F-2A81-6462C9E7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526993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F1BD7-D663-E9F7-9459-E1755B7F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300B52-8FF3-EC3A-5F6F-F27C4623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737560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8EAB6-100E-CC40-FD3A-0B2FC36E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5296DA-9914-BD31-117B-1B7802FEF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141169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1_v2001">
            <a:extLst>
              <a:ext uri="{FF2B5EF4-FFF2-40B4-BE49-F238E27FC236}">
                <a16:creationId xmlns:a16="http://schemas.microsoft.com/office/drawing/2014/main" id="{4ABF0D15-2B4B-9118-C686-7F11E6D12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C489E6-9F6A-8932-9B71-2143F8A8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28899971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D1125-7EA5-6D10-705A-8A1FDAD34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BF5751-E56D-E295-86B3-1B854AA7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924554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4E6BE-79A0-4410-6F4E-E2FC0AD8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5B91EE-BB26-5493-553B-8E04CC109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676250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2025-03-11T02:07:53Z</dcterms:modified>
  <cp:category>PDHymns</cp:category>
</cp:coreProperties>
</file>