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Holy Is The Lord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3248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43672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Traditional, based On Isaiah 6:3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Franz Schubert (c. 1826)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ly Is The Lord_169_v1001">
            <a:extLst>
              <a:ext uri="{FF2B5EF4-FFF2-40B4-BE49-F238E27FC236}">
                <a16:creationId xmlns:a16="http://schemas.microsoft.com/office/drawing/2014/main" id="{DF9BBEA6-FFE3-218D-A9C1-5DC60F177A0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4687EAE-2440-CF38-81FA-47FC0F993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88216395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ly Is The Lord_169_v1002">
            <a:extLst>
              <a:ext uri="{FF2B5EF4-FFF2-40B4-BE49-F238E27FC236}">
                <a16:creationId xmlns:a16="http://schemas.microsoft.com/office/drawing/2014/main" id="{6B907DEA-0690-F9A1-C204-2791DF2C941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35580264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ly Is The Lord_169_v2001">
            <a:extLst>
              <a:ext uri="{FF2B5EF4-FFF2-40B4-BE49-F238E27FC236}">
                <a16:creationId xmlns:a16="http://schemas.microsoft.com/office/drawing/2014/main" id="{E684BB7E-01E0-14EE-1ED3-DDA3AB000E4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D2CB6F5-4A2D-70E3-65B5-9F76C6F08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74369612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ly Is The Lord_169_v2002">
            <a:extLst>
              <a:ext uri="{FF2B5EF4-FFF2-40B4-BE49-F238E27FC236}">
                <a16:creationId xmlns:a16="http://schemas.microsoft.com/office/drawing/2014/main" id="{9F9ADD45-6999-763E-1F51-006C8B3537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A1CC4DA-C2BA-9306-6BDC-FE7033FBA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51253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75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2025-03-12T01:30:18Z</dcterms:modified>
  <cp:category>PDHymns</cp:category>
</cp:coreProperties>
</file>