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Higher Ground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67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3o4o5001">
            <a:extLst>
              <a:ext uri="{FF2B5EF4-FFF2-40B4-BE49-F238E27FC236}">
                <a16:creationId xmlns:a16="http://schemas.microsoft.com/office/drawing/2014/main" id="{2C3A58AC-4106-A388-BB67-A533CD776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77B25C-7DB7-AE0E-F859-A1F7687F3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30817262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3o4o5002">
            <a:extLst>
              <a:ext uri="{FF2B5EF4-FFF2-40B4-BE49-F238E27FC236}">
                <a16:creationId xmlns:a16="http://schemas.microsoft.com/office/drawing/2014/main" id="{9101B9AA-FCC4-03D8-534B-2FFF6687A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E3FF38-CE84-3E95-F423-C60D3B5E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921910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A1BFC4-BFA8-7063-1439-86680DC0D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637433-C6BE-BB93-6A1D-189DCDAE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72186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36E85B9E-7EDE-4397-525C-5DECD534AD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734A7F-3015-ED64-CF3A-07F07CFF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719375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4o4o5001">
            <a:extLst>
              <a:ext uri="{FF2B5EF4-FFF2-40B4-BE49-F238E27FC236}">
                <a16:creationId xmlns:a16="http://schemas.microsoft.com/office/drawing/2014/main" id="{EFCDBA18-D022-3D34-D632-9C29D82D5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4C85D5-A497-CA37-F7B7-37C4B212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22469576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4o4o5002">
            <a:extLst>
              <a:ext uri="{FF2B5EF4-FFF2-40B4-BE49-F238E27FC236}">
                <a16:creationId xmlns:a16="http://schemas.microsoft.com/office/drawing/2014/main" id="{CB37D28F-8B31-4E29-8F6C-6CE8F5FFC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BC047C-F484-E5E1-662A-4BFFD54A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033395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75CD0-CE0F-B1BA-CB3C-C025A03FF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0B79E4-E198-D5B3-7BDC-9F08E7C2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32329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64EE6ECC-055E-0A8A-4AA2-BDD1CF992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FEF385-7527-FDD4-99C1-D4E532B2D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61347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1001">
            <a:extLst>
              <a:ext uri="{FF2B5EF4-FFF2-40B4-BE49-F238E27FC236}">
                <a16:creationId xmlns:a16="http://schemas.microsoft.com/office/drawing/2014/main" id="{52BAB0DB-3C96-D841-172F-569347869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556176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1002">
            <a:extLst>
              <a:ext uri="{FF2B5EF4-FFF2-40B4-BE49-F238E27FC236}">
                <a16:creationId xmlns:a16="http://schemas.microsoft.com/office/drawing/2014/main" id="{115122A9-7500-6ECD-91A9-A12B65723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26760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EDA07-5E78-53EF-870C-ABD6EB198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2BA21D-4557-8F31-F726-BFFB289C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213918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2CED95C4-F623-5DE5-9FBA-E7B83658C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90A29B-3DEF-3BCC-ED7F-39C887E9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239288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2001">
            <a:extLst>
              <a:ext uri="{FF2B5EF4-FFF2-40B4-BE49-F238E27FC236}">
                <a16:creationId xmlns:a16="http://schemas.microsoft.com/office/drawing/2014/main" id="{4B9873BE-4516-CB7A-9C51-FBBD60598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5F8B1F-70B5-E5C8-B630-F9CD6ECE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27227531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2002">
            <a:extLst>
              <a:ext uri="{FF2B5EF4-FFF2-40B4-BE49-F238E27FC236}">
                <a16:creationId xmlns:a16="http://schemas.microsoft.com/office/drawing/2014/main" id="{87D43612-38AC-A41E-86B7-0B096C2780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3B3217-727D-C13A-817D-0E1F76AC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260259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B7E1DD-B4B6-4DFA-3F46-D8C9FE3D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6A2C6E-4234-B0AD-5A03-EE153A5C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680525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4E59589B-F08D-829F-2EC7-E77ACD5B6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37C912-E900-8077-9F62-55C2F873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74850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112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2025-03-11T13:19:07Z</dcterms:modified>
  <cp:category>PDHymns</cp:category>
</cp:coreProperties>
</file>