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Higher Ground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67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Johnson Oatman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F67E5E-A846-E1A4-1CFB-A5C8369E8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4C85D5-A497-CA37-F7B7-37C4B212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22469576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4o4o5002">
            <a:extLst>
              <a:ext uri="{FF2B5EF4-FFF2-40B4-BE49-F238E27FC236}">
                <a16:creationId xmlns:a16="http://schemas.microsoft.com/office/drawing/2014/main" id="{CB37D28F-8B31-4E29-8F6C-6CE8F5FFC8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FBC047C-F484-E5E1-662A-4BFFD54AA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0333957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59980B-060D-52B6-480C-7396A5CEA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0B79E4-E198-D5B3-7BDC-9F08E7C27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32329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64EE6ECC-055E-0A8A-4AA2-BDD1CF992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FEF385-7527-FDD4-99C1-D4E532B2D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61347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1001">
            <a:extLst>
              <a:ext uri="{FF2B5EF4-FFF2-40B4-BE49-F238E27FC236}">
                <a16:creationId xmlns:a16="http://schemas.microsoft.com/office/drawing/2014/main" id="{52BAB0DB-3C96-D841-172F-5693478699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5561767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1002">
            <a:extLst>
              <a:ext uri="{FF2B5EF4-FFF2-40B4-BE49-F238E27FC236}">
                <a16:creationId xmlns:a16="http://schemas.microsoft.com/office/drawing/2014/main" id="{115122A9-7500-6ECD-91A9-A12B65723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26760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13E92-3B87-D3C0-46EB-1F0F68FCA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2BA21D-4557-8F31-F726-BFFB289C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213918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2CED95C4-F623-5DE5-9FBA-E7B83658CA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90A29B-3DEF-3BCC-ED7F-39C887E95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239288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2001">
            <a:extLst>
              <a:ext uri="{FF2B5EF4-FFF2-40B4-BE49-F238E27FC236}">
                <a16:creationId xmlns:a16="http://schemas.microsoft.com/office/drawing/2014/main" id="{4B9873BE-4516-CB7A-9C51-FBBD60598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F5F8B1F-70B5-E5C8-B630-F9CD6ECE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Higher Ground</a:t>
            </a:r>
          </a:p>
        </p:txBody>
      </p:sp>
    </p:spTree>
    <p:extLst>
      <p:ext uri="{BB962C8B-B14F-4D97-AF65-F5344CB8AC3E}">
        <p14:creationId xmlns:p14="http://schemas.microsoft.com/office/powerpoint/2010/main" val="272275311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2002">
            <a:extLst>
              <a:ext uri="{FF2B5EF4-FFF2-40B4-BE49-F238E27FC236}">
                <a16:creationId xmlns:a16="http://schemas.microsoft.com/office/drawing/2014/main" id="{87D43612-38AC-A41E-86B7-0B096C2780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3B3217-727D-C13A-817D-0E1F76AC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260259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0CA8B-18C0-419A-0A5D-073347C2D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6A2C6E-4234-B0AD-5A03-EE153A5CD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6805250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gher Ground_169_arr2_vC002">
            <a:extLst>
              <a:ext uri="{FF2B5EF4-FFF2-40B4-BE49-F238E27FC236}">
                <a16:creationId xmlns:a16="http://schemas.microsoft.com/office/drawing/2014/main" id="{4E59589B-F08D-829F-2EC7-E77ACD5B6C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737C912-E900-8077-9F62-55C2F873F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174850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97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2025-03-11T13:18:05Z</dcterms:modified>
  <cp:category>PDHymns</cp:category>
</cp:coreProperties>
</file>