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3/10/2025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Hide Me, O My Savior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27813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A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/C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3/Chorus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59370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857890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Fanny J. Crosby (1886)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W. H. Doane (1886)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ide Me O My Savior Hide Me_169_v1001">
            <a:extLst>
              <a:ext uri="{FF2B5EF4-FFF2-40B4-BE49-F238E27FC236}">
                <a16:creationId xmlns:a16="http://schemas.microsoft.com/office/drawing/2014/main" id="{3E4D2561-D657-51CD-D226-F4463F5C975C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Hide Me, O My Savior</a:t>
            </a:r>
          </a:p>
        </p:txBody>
      </p:sp>
    </p:spTree>
    <p:extLst>
      <p:ext uri="{BB962C8B-B14F-4D97-AF65-F5344CB8AC3E}">
        <p14:creationId xmlns:p14="http://schemas.microsoft.com/office/powerpoint/2010/main" val="114267422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131AA8D-0DFA-2618-C962-FFBF43516C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76771929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ide Me O My Savior Hide Me_169_v2001">
            <a:extLst>
              <a:ext uri="{FF2B5EF4-FFF2-40B4-BE49-F238E27FC236}">
                <a16:creationId xmlns:a16="http://schemas.microsoft.com/office/drawing/2014/main" id="{E1C62BB1-B6BE-300E-116D-83D4A5F4ED9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8DC602C-EA57-C202-C004-6C86BB6DF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Hide Me, O My Savior</a:t>
            </a:r>
          </a:p>
        </p:txBody>
      </p:sp>
    </p:spTree>
    <p:extLst>
      <p:ext uri="{BB962C8B-B14F-4D97-AF65-F5344CB8AC3E}">
        <p14:creationId xmlns:p14="http://schemas.microsoft.com/office/powerpoint/2010/main" val="35531633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D584CE-B74A-5055-075C-98A57FB46D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E87CE2E1-0F13-AF0F-DF41-1F2F931A1E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83645574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Hide Me O My Savior Hide Me_169_v3001">
            <a:extLst>
              <a:ext uri="{FF2B5EF4-FFF2-40B4-BE49-F238E27FC236}">
                <a16:creationId xmlns:a16="http://schemas.microsoft.com/office/drawing/2014/main" id="{384926F5-8A86-1DFB-8AEE-01988F78F7C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1E67C74-8CEA-C04F-B55D-3C9506C14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Hide Me, O My Savior</a:t>
            </a:r>
          </a:p>
        </p:txBody>
      </p:sp>
    </p:spTree>
    <p:extLst>
      <p:ext uri="{BB962C8B-B14F-4D97-AF65-F5344CB8AC3E}">
        <p14:creationId xmlns:p14="http://schemas.microsoft.com/office/powerpoint/2010/main" val="206836454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AF879D6-E25D-F83D-B89D-6275FA08A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" y="0"/>
            <a:ext cx="12161520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5F8822CC-C799-A919-B88A-ED756DF8D2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97310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113</TotalTime>
  <Words>98</Words>
  <Application>Microsoft Office PowerPoint</Application>
  <PresentationFormat>Widescreen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2025-03-11T01:57:33Z</dcterms:modified>
  <cp:category>PDHymns</cp:category>
</cp:coreProperties>
</file>