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He’s A Wonderful Savior To 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79574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2412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Virgil P. Brock (1918)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Blanch Brock (1918)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A Wonderful Savior To Me_169_v3001">
            <a:extLst>
              <a:ext uri="{FF2B5EF4-FFF2-40B4-BE49-F238E27FC236}">
                <a16:creationId xmlns:a16="http://schemas.microsoft.com/office/drawing/2014/main" id="{F71944AE-9598-B524-66E0-29F1F6D369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286F54-4663-19AD-2E27-7097F5493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He’s A Wonderful Savior To Me</a:t>
            </a:r>
          </a:p>
        </p:txBody>
      </p:sp>
    </p:spTree>
    <p:extLst>
      <p:ext uri="{BB962C8B-B14F-4D97-AF65-F5344CB8AC3E}">
        <p14:creationId xmlns:p14="http://schemas.microsoft.com/office/powerpoint/2010/main" val="7292945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A Wonderful Savior To Me_169_v3002">
            <a:extLst>
              <a:ext uri="{FF2B5EF4-FFF2-40B4-BE49-F238E27FC236}">
                <a16:creationId xmlns:a16="http://schemas.microsoft.com/office/drawing/2014/main" id="{E3B68883-B32A-29AF-AA15-AB13BEDA0F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3CDFFC-A850-CDE3-A285-0AAB4E6A9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7662119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A Wonderful Savior To Me_169_vC001">
            <a:extLst>
              <a:ext uri="{FF2B5EF4-FFF2-40B4-BE49-F238E27FC236}">
                <a16:creationId xmlns:a16="http://schemas.microsoft.com/office/drawing/2014/main" id="{70A166CD-C51F-6BFE-CC96-B87B1FC67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7B05B0-09E0-02FA-6AEE-260B92C8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2187203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A Wonderful Savior To Me_169_vC002">
            <a:extLst>
              <a:ext uri="{FF2B5EF4-FFF2-40B4-BE49-F238E27FC236}">
                <a16:creationId xmlns:a16="http://schemas.microsoft.com/office/drawing/2014/main" id="{320E7EB9-ACAA-795E-04E8-C93F7ED05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F39F6F-3092-3C66-C706-80A9FF11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7617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A Wonderful Savior To Me_169_v1001">
            <a:extLst>
              <a:ext uri="{FF2B5EF4-FFF2-40B4-BE49-F238E27FC236}">
                <a16:creationId xmlns:a16="http://schemas.microsoft.com/office/drawing/2014/main" id="{B0926B7D-78E5-A88C-0E4D-209D839D5A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He’s A Wonderful Savior To Me</a:t>
            </a:r>
          </a:p>
        </p:txBody>
      </p:sp>
    </p:spTree>
    <p:extLst>
      <p:ext uri="{BB962C8B-B14F-4D97-AF65-F5344CB8AC3E}">
        <p14:creationId xmlns:p14="http://schemas.microsoft.com/office/powerpoint/2010/main" val="18607482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A Wonderful Savior To Me_169_v1002">
            <a:extLst>
              <a:ext uri="{FF2B5EF4-FFF2-40B4-BE49-F238E27FC236}">
                <a16:creationId xmlns:a16="http://schemas.microsoft.com/office/drawing/2014/main" id="{A6AC5F27-C7DC-2A37-21E8-EEFFD44CDA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B3A41914-6405-621F-A7F6-475E59595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938490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A Wonderful Savior To Me_169_vC001">
            <a:extLst>
              <a:ext uri="{FF2B5EF4-FFF2-40B4-BE49-F238E27FC236}">
                <a16:creationId xmlns:a16="http://schemas.microsoft.com/office/drawing/2014/main" id="{820A983F-2DB4-CBCE-DB18-5D09C9EB6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288428-3F26-0594-981B-01CEFB79C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949414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A Wonderful Savior To Me_169_vC002">
            <a:extLst>
              <a:ext uri="{FF2B5EF4-FFF2-40B4-BE49-F238E27FC236}">
                <a16:creationId xmlns:a16="http://schemas.microsoft.com/office/drawing/2014/main" id="{C0AEB850-846E-8B83-225A-C6180CABB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006582-7B5E-C93F-3B82-5D4A145B5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48728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A Wonderful Savior To Me_169_v2001">
            <a:extLst>
              <a:ext uri="{FF2B5EF4-FFF2-40B4-BE49-F238E27FC236}">
                <a16:creationId xmlns:a16="http://schemas.microsoft.com/office/drawing/2014/main" id="{24BB3841-1495-E486-274A-3EA137F2C5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792ED8-B950-7C51-F6C8-A83BC89A4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He’s A Wonderful Savior To Me</a:t>
            </a:r>
          </a:p>
        </p:txBody>
      </p:sp>
    </p:spTree>
    <p:extLst>
      <p:ext uri="{BB962C8B-B14F-4D97-AF65-F5344CB8AC3E}">
        <p14:creationId xmlns:p14="http://schemas.microsoft.com/office/powerpoint/2010/main" val="6725836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A Wonderful Savior To Me_169_v2002">
            <a:extLst>
              <a:ext uri="{FF2B5EF4-FFF2-40B4-BE49-F238E27FC236}">
                <a16:creationId xmlns:a16="http://schemas.microsoft.com/office/drawing/2014/main" id="{BC790312-02A4-1DED-24AC-CE14871311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1A75CF2-B7C9-7369-6DD1-08987430B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8569760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A Wonderful Savior To Me_169_vC001">
            <a:extLst>
              <a:ext uri="{FF2B5EF4-FFF2-40B4-BE49-F238E27FC236}">
                <a16:creationId xmlns:a16="http://schemas.microsoft.com/office/drawing/2014/main" id="{86E35682-87B8-2447-3FA3-E5DA7EB0A1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365C75-83B1-BF9A-5F4F-6A5E19F0F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1039602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s A Wonderful Savior To Me_169_vC002">
            <a:extLst>
              <a:ext uri="{FF2B5EF4-FFF2-40B4-BE49-F238E27FC236}">
                <a16:creationId xmlns:a16="http://schemas.microsoft.com/office/drawing/2014/main" id="{6544E079-22CE-4917-B931-046A36C8E1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8758F9-2784-3D96-648D-8FF32ADD7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69649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113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2025-03-11T01:54:29Z</dcterms:modified>
  <cp:category>PDHymns</cp:category>
</cp:coreProperties>
</file>