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3/8/2025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Here We Are But Straying Pilgrims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813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G/G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74785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322868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I. N. Carmen (1854)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W. O. Perkins (1854)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re We Are But Straying Pilgrims_169_arr1_vC002">
            <a:extLst>
              <a:ext uri="{FF2B5EF4-FFF2-40B4-BE49-F238E27FC236}">
                <a16:creationId xmlns:a16="http://schemas.microsoft.com/office/drawing/2014/main" id="{CACD0F34-71C4-F694-D6BB-E43EBA26ADA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8334EA0-70A3-CA43-A156-ACCD5414E9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26967148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re We Are But Straying Pilgrims_169_arr1_vC003">
            <a:extLst>
              <a:ext uri="{FF2B5EF4-FFF2-40B4-BE49-F238E27FC236}">
                <a16:creationId xmlns:a16="http://schemas.microsoft.com/office/drawing/2014/main" id="{FAD59C83-91B3-FFA3-88CA-48E04F474E3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FD708BF-BA27-201D-C1C4-166E4B7AE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63778289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2B4149F-09F9-2A82-2DFB-7B058C85D2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3468E37-1CF8-2768-67F9-2435B51E6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Here We Are But Straying Pilgrims</a:t>
            </a:r>
          </a:p>
        </p:txBody>
      </p:sp>
    </p:spTree>
    <p:extLst>
      <p:ext uri="{BB962C8B-B14F-4D97-AF65-F5344CB8AC3E}">
        <p14:creationId xmlns:p14="http://schemas.microsoft.com/office/powerpoint/2010/main" val="1164936810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A592E56-92F9-8648-DCD2-19D5A7890E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1480545-C733-83B3-06B9-52C92145E3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2966025305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re We Are But Straying Pilgrims_169_arr1_vC001">
            <a:extLst>
              <a:ext uri="{FF2B5EF4-FFF2-40B4-BE49-F238E27FC236}">
                <a16:creationId xmlns:a16="http://schemas.microsoft.com/office/drawing/2014/main" id="{D2B6A8DC-E406-8207-1D50-F645F3D04D4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4F23642-8301-9142-830C-04F375539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3903576061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re We Are But Straying Pilgrims_169_arr1_vC002">
            <a:extLst>
              <a:ext uri="{FF2B5EF4-FFF2-40B4-BE49-F238E27FC236}">
                <a16:creationId xmlns:a16="http://schemas.microsoft.com/office/drawing/2014/main" id="{CA8A34AC-3160-948F-24EE-F747A21D318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E09530E-4FE0-EA19-29F8-F7FEF7FE5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</p:spTree>
    <p:extLst>
      <p:ext uri="{BB962C8B-B14F-4D97-AF65-F5344CB8AC3E}">
        <p14:creationId xmlns:p14="http://schemas.microsoft.com/office/powerpoint/2010/main" val="3202396730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re We Are But Straying Pilgrims_169_arr1_vC003">
            <a:extLst>
              <a:ext uri="{FF2B5EF4-FFF2-40B4-BE49-F238E27FC236}">
                <a16:creationId xmlns:a16="http://schemas.microsoft.com/office/drawing/2014/main" id="{05248614-8E71-6696-8FD2-A7B449D18A7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0CE2E47-AC2B-5BD8-905E-FF20513210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915534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BE93688-3A03-1F6C-6191-C49B6A733D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Here We Are But Straying Pilgrims</a:t>
            </a:r>
          </a:p>
        </p:txBody>
      </p:sp>
    </p:spTree>
    <p:extLst>
      <p:ext uri="{BB962C8B-B14F-4D97-AF65-F5344CB8AC3E}">
        <p14:creationId xmlns:p14="http://schemas.microsoft.com/office/powerpoint/2010/main" val="374812825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595AC45-87CC-E1CC-8EB1-381F399FAC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22506444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re We Are But Straying Pilgrims_169_arr1_vC001">
            <a:extLst>
              <a:ext uri="{FF2B5EF4-FFF2-40B4-BE49-F238E27FC236}">
                <a16:creationId xmlns:a16="http://schemas.microsoft.com/office/drawing/2014/main" id="{8CD3E5D4-60DE-9787-F60B-01531DB156F0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8E1073F1-1360-11F1-401B-AAF2EB125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43204849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re We Are But Straying Pilgrims_169_arr1_vC002">
            <a:extLst>
              <a:ext uri="{FF2B5EF4-FFF2-40B4-BE49-F238E27FC236}">
                <a16:creationId xmlns:a16="http://schemas.microsoft.com/office/drawing/2014/main" id="{D216E01A-4951-9201-E3CB-383FD725949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4655D32-01C5-468E-1648-3F129E7FA6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78760531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re We Are But Straying Pilgrims_169_arr1_vC003">
            <a:extLst>
              <a:ext uri="{FF2B5EF4-FFF2-40B4-BE49-F238E27FC236}">
                <a16:creationId xmlns:a16="http://schemas.microsoft.com/office/drawing/2014/main" id="{B98C7CEB-BB42-18E3-F83C-5A3F3E0D1C0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AD3ECA7-BA2E-43A2-D12E-C715C883B9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163408146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7B560E1-9344-3616-1D00-44C7DD177B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61BA6EE-95F9-4435-7950-FBA640FF0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Here We Are But Straying Pilgrims</a:t>
            </a:r>
          </a:p>
        </p:txBody>
      </p:sp>
    </p:spTree>
    <p:extLst>
      <p:ext uri="{BB962C8B-B14F-4D97-AF65-F5344CB8AC3E}">
        <p14:creationId xmlns:p14="http://schemas.microsoft.com/office/powerpoint/2010/main" val="177009020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3E53EF0-96E5-1DDE-E958-7A0BBA36F3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A5B343D-1911-F63F-B604-2EAEA28B41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6613570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ere We Are But Straying Pilgrims_169_arr1_vC001">
            <a:extLst>
              <a:ext uri="{FF2B5EF4-FFF2-40B4-BE49-F238E27FC236}">
                <a16:creationId xmlns:a16="http://schemas.microsoft.com/office/drawing/2014/main" id="{8D88A063-244A-9200-0E4A-31FA80D789D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150FBEF3-BD8F-7382-098F-67D39ED07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24364024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</TotalTime>
  <Words>126</Words>
  <Application>Microsoft Office PowerPoint</Application>
  <PresentationFormat>Widescreen</PresentationFormat>
  <Paragraphs>35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2025-03-08T22:15:58Z</dcterms:modified>
  <cp:category>PDHymns</cp:category>
</cp:coreProperties>
</file>