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Here We Are But Straying Pilgrims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G/G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478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2286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I. N. Carmen (1854)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O. Perkins (1854)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C002">
            <a:extLst>
              <a:ext uri="{FF2B5EF4-FFF2-40B4-BE49-F238E27FC236}">
                <a16:creationId xmlns:a16="http://schemas.microsoft.com/office/drawing/2014/main" id="{CACD0F34-71C4-F694-D6BB-E43EBA26AD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334EA0-70A3-CA43-A156-ACCD5414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696714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C003">
            <a:extLst>
              <a:ext uri="{FF2B5EF4-FFF2-40B4-BE49-F238E27FC236}">
                <a16:creationId xmlns:a16="http://schemas.microsoft.com/office/drawing/2014/main" id="{FAD59C83-91B3-FFA3-88CA-48E04F474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D708BF-BA27-201D-C1C4-166E4B7AE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377828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3001">
            <a:extLst>
              <a:ext uri="{FF2B5EF4-FFF2-40B4-BE49-F238E27FC236}">
                <a16:creationId xmlns:a16="http://schemas.microsoft.com/office/drawing/2014/main" id="{69360217-E2BD-C123-8C6C-59F35F3064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468E37-1CF8-2768-67F9-2435B51E6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Here We Are But Straying Pilgrims</a:t>
            </a:r>
          </a:p>
        </p:txBody>
      </p:sp>
    </p:spTree>
    <p:extLst>
      <p:ext uri="{BB962C8B-B14F-4D97-AF65-F5344CB8AC3E}">
        <p14:creationId xmlns:p14="http://schemas.microsoft.com/office/powerpoint/2010/main" val="11649368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3002">
            <a:extLst>
              <a:ext uri="{FF2B5EF4-FFF2-40B4-BE49-F238E27FC236}">
                <a16:creationId xmlns:a16="http://schemas.microsoft.com/office/drawing/2014/main" id="{E0DFF8A4-130D-65B8-F8B7-A447E47304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480545-C733-83B3-06B9-52C92145E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6602530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C001">
            <a:extLst>
              <a:ext uri="{FF2B5EF4-FFF2-40B4-BE49-F238E27FC236}">
                <a16:creationId xmlns:a16="http://schemas.microsoft.com/office/drawing/2014/main" id="{D2B6A8DC-E406-8207-1D50-F645F3D04D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F23642-8301-9142-830C-04F37553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035760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C002">
            <a:extLst>
              <a:ext uri="{FF2B5EF4-FFF2-40B4-BE49-F238E27FC236}">
                <a16:creationId xmlns:a16="http://schemas.microsoft.com/office/drawing/2014/main" id="{CA8A34AC-3160-948F-24EE-F747A21D3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09530E-4FE0-EA19-29F8-F7FEF7FE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023967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C003">
            <a:extLst>
              <a:ext uri="{FF2B5EF4-FFF2-40B4-BE49-F238E27FC236}">
                <a16:creationId xmlns:a16="http://schemas.microsoft.com/office/drawing/2014/main" id="{05248614-8E71-6696-8FD2-A7B449D18A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CE2E47-AC2B-5BD8-905E-FF205132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1553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1001">
            <a:extLst>
              <a:ext uri="{FF2B5EF4-FFF2-40B4-BE49-F238E27FC236}">
                <a16:creationId xmlns:a16="http://schemas.microsoft.com/office/drawing/2014/main" id="{215039D8-2887-6C26-208A-09E1DAF7D5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Here We Are But Straying Pilgrims</a:t>
            </a:r>
          </a:p>
        </p:txBody>
      </p:sp>
    </p:spTree>
    <p:extLst>
      <p:ext uri="{BB962C8B-B14F-4D97-AF65-F5344CB8AC3E}">
        <p14:creationId xmlns:p14="http://schemas.microsoft.com/office/powerpoint/2010/main" val="37481282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1002">
            <a:extLst>
              <a:ext uri="{FF2B5EF4-FFF2-40B4-BE49-F238E27FC236}">
                <a16:creationId xmlns:a16="http://schemas.microsoft.com/office/drawing/2014/main" id="{602D0A06-9661-08B6-E627-DD4D313AE9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250644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C001">
            <a:extLst>
              <a:ext uri="{FF2B5EF4-FFF2-40B4-BE49-F238E27FC236}">
                <a16:creationId xmlns:a16="http://schemas.microsoft.com/office/drawing/2014/main" id="{8CD3E5D4-60DE-9787-F60B-01531DB15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1073F1-1360-11F1-401B-AAF2EB125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320484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C002">
            <a:extLst>
              <a:ext uri="{FF2B5EF4-FFF2-40B4-BE49-F238E27FC236}">
                <a16:creationId xmlns:a16="http://schemas.microsoft.com/office/drawing/2014/main" id="{D216E01A-4951-9201-E3CB-383FD72594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655D32-01C5-468E-1648-3F129E7FA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876053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C003">
            <a:extLst>
              <a:ext uri="{FF2B5EF4-FFF2-40B4-BE49-F238E27FC236}">
                <a16:creationId xmlns:a16="http://schemas.microsoft.com/office/drawing/2014/main" id="{B98C7CEB-BB42-18E3-F83C-5A3F3E0D1C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D3ECA7-BA2E-43A2-D12E-C715C883B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340814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2001">
            <a:extLst>
              <a:ext uri="{FF2B5EF4-FFF2-40B4-BE49-F238E27FC236}">
                <a16:creationId xmlns:a16="http://schemas.microsoft.com/office/drawing/2014/main" id="{674A3DB9-0044-7E10-629F-3E2BF7708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1BA6EE-95F9-4435-7950-FBA640FF0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Here We Are But Straying Pilgrims</a:t>
            </a:r>
          </a:p>
        </p:txBody>
      </p:sp>
    </p:spTree>
    <p:extLst>
      <p:ext uri="{BB962C8B-B14F-4D97-AF65-F5344CB8AC3E}">
        <p14:creationId xmlns:p14="http://schemas.microsoft.com/office/powerpoint/2010/main" val="17700902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2002">
            <a:extLst>
              <a:ext uri="{FF2B5EF4-FFF2-40B4-BE49-F238E27FC236}">
                <a16:creationId xmlns:a16="http://schemas.microsoft.com/office/drawing/2014/main" id="{49C242B0-1DA0-D8E9-1986-851798BCDB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5B343D-1911-F63F-B604-2EAEA28B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61357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We Are But Straying Pilgrims_169_arr1_vC001">
            <a:extLst>
              <a:ext uri="{FF2B5EF4-FFF2-40B4-BE49-F238E27FC236}">
                <a16:creationId xmlns:a16="http://schemas.microsoft.com/office/drawing/2014/main" id="{8D88A063-244A-9200-0E4A-31FA80D789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0FBEF3-BD8F-7382-098F-67D39ED07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36402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126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2025-03-08T21:59:37Z</dcterms:modified>
  <cp:category>PDHymns</cp:category>
</cp:coreProperties>
</file>