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949" y="392113"/>
            <a:ext cx="97241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Heavenly Father, We Appreciate You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895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064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Traditional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Traditional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1001">
            <a:extLst>
              <a:ext uri="{FF2B5EF4-FFF2-40B4-BE49-F238E27FC236}">
                <a16:creationId xmlns:a16="http://schemas.microsoft.com/office/drawing/2014/main" id="{86AF9D67-E0BD-4946-61A6-FFDFC7531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Heavenly Father, We Appreciate You</a:t>
            </a:r>
          </a:p>
        </p:txBody>
      </p:sp>
    </p:spTree>
    <p:extLst>
      <p:ext uri="{BB962C8B-B14F-4D97-AF65-F5344CB8AC3E}">
        <p14:creationId xmlns:p14="http://schemas.microsoft.com/office/powerpoint/2010/main" val="3654303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1002">
            <a:extLst>
              <a:ext uri="{FF2B5EF4-FFF2-40B4-BE49-F238E27FC236}">
                <a16:creationId xmlns:a16="http://schemas.microsoft.com/office/drawing/2014/main" id="{47713D56-3FEF-B817-25DE-EB01F67B3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18367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2001">
            <a:extLst>
              <a:ext uri="{FF2B5EF4-FFF2-40B4-BE49-F238E27FC236}">
                <a16:creationId xmlns:a16="http://schemas.microsoft.com/office/drawing/2014/main" id="{94BA8C44-5C5A-9458-1354-09E644F8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0854AB-2586-D7D0-22E0-F159A6F4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Heavenly Father, We Appreciate You</a:t>
            </a:r>
          </a:p>
        </p:txBody>
      </p:sp>
    </p:spTree>
    <p:extLst>
      <p:ext uri="{BB962C8B-B14F-4D97-AF65-F5344CB8AC3E}">
        <p14:creationId xmlns:p14="http://schemas.microsoft.com/office/powerpoint/2010/main" val="30781713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2002">
            <a:extLst>
              <a:ext uri="{FF2B5EF4-FFF2-40B4-BE49-F238E27FC236}">
                <a16:creationId xmlns:a16="http://schemas.microsoft.com/office/drawing/2014/main" id="{5B285328-485E-5334-8CE3-182730AE9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12AA00-BBE3-E64C-6BD2-A087A0A3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38356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3001">
            <a:extLst>
              <a:ext uri="{FF2B5EF4-FFF2-40B4-BE49-F238E27FC236}">
                <a16:creationId xmlns:a16="http://schemas.microsoft.com/office/drawing/2014/main" id="{B991CD47-D26B-E080-1CEF-177D5A2B5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3BE934-E4BD-ECB2-B563-7CB33E32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Heavenly Father, We Appreciate You</a:t>
            </a:r>
          </a:p>
        </p:txBody>
      </p:sp>
    </p:spTree>
    <p:extLst>
      <p:ext uri="{BB962C8B-B14F-4D97-AF65-F5344CB8AC3E}">
        <p14:creationId xmlns:p14="http://schemas.microsoft.com/office/powerpoint/2010/main" val="33828017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3002">
            <a:extLst>
              <a:ext uri="{FF2B5EF4-FFF2-40B4-BE49-F238E27FC236}">
                <a16:creationId xmlns:a16="http://schemas.microsoft.com/office/drawing/2014/main" id="{B49AA355-666D-990D-6758-BBB082E7D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228064-4CF7-EEF8-E72E-9724D797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5214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83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2025-04-21T16:08:15Z</dcterms:modified>
  <cp:category>PDHymns</cp:category>
</cp:coreProperties>
</file>