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Hear The Joy-Bells Ringing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671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9146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E. Hewitt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Fred Degen, Arr. by P. P.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Bilhorn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3001">
            <a:extLst>
              <a:ext uri="{FF2B5EF4-FFF2-40B4-BE49-F238E27FC236}">
                <a16:creationId xmlns:a16="http://schemas.microsoft.com/office/drawing/2014/main" id="{CD277641-E4F4-A031-3D7E-B98473674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D0AC7B-F0B3-7DF3-E116-700C8186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Hear The Joy-Bells Ringing</a:t>
            </a:r>
          </a:p>
        </p:txBody>
      </p:sp>
    </p:spTree>
    <p:extLst>
      <p:ext uri="{BB962C8B-B14F-4D97-AF65-F5344CB8AC3E}">
        <p14:creationId xmlns:p14="http://schemas.microsoft.com/office/powerpoint/2010/main" val="29322171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3002">
            <a:extLst>
              <a:ext uri="{FF2B5EF4-FFF2-40B4-BE49-F238E27FC236}">
                <a16:creationId xmlns:a16="http://schemas.microsoft.com/office/drawing/2014/main" id="{EAF79FF0-BCCC-1EA8-6C59-0C81C3656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089B5E-0F3E-3E98-3F85-F8B74499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220777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C001">
            <a:extLst>
              <a:ext uri="{FF2B5EF4-FFF2-40B4-BE49-F238E27FC236}">
                <a16:creationId xmlns:a16="http://schemas.microsoft.com/office/drawing/2014/main" id="{6A2F21F2-1AD6-94EF-68FF-F47D1476F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AE5DB5-BF04-5957-A541-F3897103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397716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C002">
            <a:extLst>
              <a:ext uri="{FF2B5EF4-FFF2-40B4-BE49-F238E27FC236}">
                <a16:creationId xmlns:a16="http://schemas.microsoft.com/office/drawing/2014/main" id="{F075FD6C-F43B-C6DD-2818-31EE88B530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92F7D4-D6EB-F3BF-1775-64DA2B34E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5138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1001">
            <a:extLst>
              <a:ext uri="{FF2B5EF4-FFF2-40B4-BE49-F238E27FC236}">
                <a16:creationId xmlns:a16="http://schemas.microsoft.com/office/drawing/2014/main" id="{B1CB5191-171C-E137-6998-6E97D4A90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Hear The Joy-Bells Ringing</a:t>
            </a:r>
          </a:p>
        </p:txBody>
      </p:sp>
    </p:spTree>
    <p:extLst>
      <p:ext uri="{BB962C8B-B14F-4D97-AF65-F5344CB8AC3E}">
        <p14:creationId xmlns:p14="http://schemas.microsoft.com/office/powerpoint/2010/main" val="20028943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1002">
            <a:extLst>
              <a:ext uri="{FF2B5EF4-FFF2-40B4-BE49-F238E27FC236}">
                <a16:creationId xmlns:a16="http://schemas.microsoft.com/office/drawing/2014/main" id="{63509EEF-FEB9-05F3-E872-E525FE14F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504045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C001">
            <a:extLst>
              <a:ext uri="{FF2B5EF4-FFF2-40B4-BE49-F238E27FC236}">
                <a16:creationId xmlns:a16="http://schemas.microsoft.com/office/drawing/2014/main" id="{4CDA462B-0190-6725-6E66-2E95B352FC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3E0D29-1910-08B5-EF39-BCEDBAD2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37482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C002">
            <a:extLst>
              <a:ext uri="{FF2B5EF4-FFF2-40B4-BE49-F238E27FC236}">
                <a16:creationId xmlns:a16="http://schemas.microsoft.com/office/drawing/2014/main" id="{D21F3D15-1AF1-CD03-076A-CE0C9429A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D5E48DF-5910-E8DD-E883-9C5BEC73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897657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2001">
            <a:extLst>
              <a:ext uri="{FF2B5EF4-FFF2-40B4-BE49-F238E27FC236}">
                <a16:creationId xmlns:a16="http://schemas.microsoft.com/office/drawing/2014/main" id="{2AD7D2FD-56AF-0ECA-B89D-E14990363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501B4C-CFB6-2E0E-5256-545DA70D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Hear The Joy-Bells Ringing</a:t>
            </a:r>
          </a:p>
        </p:txBody>
      </p:sp>
    </p:spTree>
    <p:extLst>
      <p:ext uri="{BB962C8B-B14F-4D97-AF65-F5344CB8AC3E}">
        <p14:creationId xmlns:p14="http://schemas.microsoft.com/office/powerpoint/2010/main" val="36188415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2002">
            <a:extLst>
              <a:ext uri="{FF2B5EF4-FFF2-40B4-BE49-F238E27FC236}">
                <a16:creationId xmlns:a16="http://schemas.microsoft.com/office/drawing/2014/main" id="{6923E9E3-B7CC-DB0B-7A32-9F2DA40B5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5368A3-7C25-8942-BBE1-AC5AC2D1E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67544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C001">
            <a:extLst>
              <a:ext uri="{FF2B5EF4-FFF2-40B4-BE49-F238E27FC236}">
                <a16:creationId xmlns:a16="http://schemas.microsoft.com/office/drawing/2014/main" id="{E289A0D1-AA33-9FD0-6EDA-ED3D6B483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56C400-8262-D0EC-F52A-5BD44A2E2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289968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 The Joy-Bells Ringing_169_vC002">
            <a:extLst>
              <a:ext uri="{FF2B5EF4-FFF2-40B4-BE49-F238E27FC236}">
                <a16:creationId xmlns:a16="http://schemas.microsoft.com/office/drawing/2014/main" id="{F2E89DD8-6F1F-2768-9AB7-53B0BBB15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941A16-BF57-26B3-84E5-A76B295B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616937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2025-03-08T21:33:17Z</dcterms:modified>
  <cp:category>PDHymns</cp:category>
</cp:coreProperties>
</file>