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Hear, O Israel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71232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2/2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 - DO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2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872079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LA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LA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360664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Traditional, adapted from Deuteronomy 6:4-5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Traditional, Arr. by David Sexton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5A95B1E-76D1-EF35-1150-7BF05F337F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31DD4F4B-94EC-360D-9B77-67CC2F39F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8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3056077999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3AB4E97-5C94-6EF5-1F39-22B6DC5733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4A74F8C-CF66-5DAD-E842-0B3D0A975A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8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293964977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ar O Israel_169_v3001">
            <a:extLst>
              <a:ext uri="{FF2B5EF4-FFF2-40B4-BE49-F238E27FC236}">
                <a16:creationId xmlns:a16="http://schemas.microsoft.com/office/drawing/2014/main" id="{F8C4D69F-39C2-7B6A-216B-5A8929C761B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B5D3BBA-FEF6-88FD-AFF5-262848F59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8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27778158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ar O Israel_169_v1001">
            <a:extLst>
              <a:ext uri="{FF2B5EF4-FFF2-40B4-BE49-F238E27FC236}">
                <a16:creationId xmlns:a16="http://schemas.microsoft.com/office/drawing/2014/main" id="{C4E644C5-7478-1597-0CFA-C7FA298E9DB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Hear, O Israel</a:t>
            </a:r>
          </a:p>
        </p:txBody>
      </p:sp>
    </p:spTree>
    <p:extLst>
      <p:ext uri="{BB962C8B-B14F-4D97-AF65-F5344CB8AC3E}">
        <p14:creationId xmlns:p14="http://schemas.microsoft.com/office/powerpoint/2010/main" val="248597556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A3A2518-FC1A-9848-EA24-81ACC24C23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43879232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B1E85BA-31B3-5EFA-D67B-491FB4FA57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3FFEDE8-7862-8653-9E36-785141CC24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74811046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F263BFD-0D94-0C6E-C2BC-9EBAC59568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F6CF8C7-E125-A857-48E9-530D672572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34425086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B4299D-46AB-DB18-0B78-DDC0952149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F71C0C3-9BE0-0DA0-0ED3-01996D1043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64364517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ar O Israel_169_v2001">
            <a:extLst>
              <a:ext uri="{FF2B5EF4-FFF2-40B4-BE49-F238E27FC236}">
                <a16:creationId xmlns:a16="http://schemas.microsoft.com/office/drawing/2014/main" id="{B8F3BC33-8DF8-E971-DAB2-57BBCBC6889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789C02A3-8241-D507-24B6-E9599EE73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Hear, O Israel</a:t>
            </a:r>
          </a:p>
        </p:txBody>
      </p:sp>
    </p:spTree>
    <p:extLst>
      <p:ext uri="{BB962C8B-B14F-4D97-AF65-F5344CB8AC3E}">
        <p14:creationId xmlns:p14="http://schemas.microsoft.com/office/powerpoint/2010/main" val="111431554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CE34AA0-397E-3A64-B1B6-464872C53C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4038BC81-7F13-1924-5A1A-76E9CD89F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8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222545681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D6B90F2-D4A4-8A5B-A1D7-4949C15E9B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8DDCD7E6-F359-1B1A-AB90-3FED52575C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8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366661768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116</TotalTime>
  <Words>96</Words>
  <Application>Microsoft Office PowerPoint</Application>
  <PresentationFormat>Widescreen</PresentationFormat>
  <Paragraphs>31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2025-03-11T01:49:42Z</dcterms:modified>
  <cp:category>PDHymns</cp:category>
</cp:coreProperties>
</file>