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Hear Me Now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PASS ME NOT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8.5.8.5 w/ Chorus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88822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16932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Fanny J. Crosby (1868), Arranged by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Eillis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J. Crum</a:t>
                      </a:r>
                      <a:endParaRPr kumimoji="0" lang="nl-NL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H. Doane (1870)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1001">
            <a:extLst>
              <a:ext uri="{FF2B5EF4-FFF2-40B4-BE49-F238E27FC236}">
                <a16:creationId xmlns:a16="http://schemas.microsoft.com/office/drawing/2014/main" id="{364990D6-E145-8CBF-ACE5-DAB424024C0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Hear Me Now</a:t>
            </a:r>
          </a:p>
        </p:txBody>
      </p:sp>
    </p:spTree>
    <p:extLst>
      <p:ext uri="{BB962C8B-B14F-4D97-AF65-F5344CB8AC3E}">
        <p14:creationId xmlns:p14="http://schemas.microsoft.com/office/powerpoint/2010/main" val="275747875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C001">
            <a:extLst>
              <a:ext uri="{FF2B5EF4-FFF2-40B4-BE49-F238E27FC236}">
                <a16:creationId xmlns:a16="http://schemas.microsoft.com/office/drawing/2014/main" id="{DF2F6C7A-2774-A6FD-6F70-21A9F15CCB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9209415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2001">
            <a:extLst>
              <a:ext uri="{FF2B5EF4-FFF2-40B4-BE49-F238E27FC236}">
                <a16:creationId xmlns:a16="http://schemas.microsoft.com/office/drawing/2014/main" id="{A938B94F-8F82-55BB-9AAD-FFFC4440749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1181FD9-E040-64F2-2953-84E5AC275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Hear Me Now</a:t>
            </a:r>
          </a:p>
        </p:txBody>
      </p:sp>
    </p:spTree>
    <p:extLst>
      <p:ext uri="{BB962C8B-B14F-4D97-AF65-F5344CB8AC3E}">
        <p14:creationId xmlns:p14="http://schemas.microsoft.com/office/powerpoint/2010/main" val="2077031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C001">
            <a:extLst>
              <a:ext uri="{FF2B5EF4-FFF2-40B4-BE49-F238E27FC236}">
                <a16:creationId xmlns:a16="http://schemas.microsoft.com/office/drawing/2014/main" id="{4AFD8E20-CA3E-0762-B5B0-E254F58508B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4A6B631-A86F-DF18-C06D-B7E72FC5C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8963802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3001">
            <a:extLst>
              <a:ext uri="{FF2B5EF4-FFF2-40B4-BE49-F238E27FC236}">
                <a16:creationId xmlns:a16="http://schemas.microsoft.com/office/drawing/2014/main" id="{3A1BB9DF-CFE5-857F-4907-3DC8401AD3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4F5280D-4283-4D6E-26D9-C33A9CEB7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Hear Me Now</a:t>
            </a:r>
          </a:p>
        </p:txBody>
      </p:sp>
    </p:spTree>
    <p:extLst>
      <p:ext uri="{BB962C8B-B14F-4D97-AF65-F5344CB8AC3E}">
        <p14:creationId xmlns:p14="http://schemas.microsoft.com/office/powerpoint/2010/main" val="31309126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C001">
            <a:extLst>
              <a:ext uri="{FF2B5EF4-FFF2-40B4-BE49-F238E27FC236}">
                <a16:creationId xmlns:a16="http://schemas.microsoft.com/office/drawing/2014/main" id="{38E131A7-9B90-4929-5BA7-8D3A4E0FF3F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936C5F7-563F-CA72-32B3-D7E4A5840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29994367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4001">
            <a:extLst>
              <a:ext uri="{FF2B5EF4-FFF2-40B4-BE49-F238E27FC236}">
                <a16:creationId xmlns:a16="http://schemas.microsoft.com/office/drawing/2014/main" id="{7C20E240-1C0D-E233-CE0C-37DB734B612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4ADE49C-3AA1-3C85-E1FD-82D3E79A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Hear Me Now</a:t>
            </a:r>
          </a:p>
        </p:txBody>
      </p:sp>
    </p:spTree>
    <p:extLst>
      <p:ext uri="{BB962C8B-B14F-4D97-AF65-F5344CB8AC3E}">
        <p14:creationId xmlns:p14="http://schemas.microsoft.com/office/powerpoint/2010/main" val="19740415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Me Now_169_vC001">
            <a:extLst>
              <a:ext uri="{FF2B5EF4-FFF2-40B4-BE49-F238E27FC236}">
                <a16:creationId xmlns:a16="http://schemas.microsoft.com/office/drawing/2014/main" id="{78F46DF6-1D89-9F26-2D04-CC11DAEA8A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65A404A-03D3-7A2D-CDD5-72E9B9C86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98886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108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2025-03-08T21:21:16Z</dcterms:modified>
  <cp:category>PDHymns</cp:category>
</cp:coreProperties>
</file>