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He Loves Me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5/Chorus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87238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782272"/>
              </p:ext>
            </p:extLst>
          </p:nvPr>
        </p:nvGraphicFramePr>
        <p:xfrm>
          <a:off x="455613" y="3203575"/>
          <a:ext cx="9144000" cy="1661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Isaac Watts (1707), Ref. Ralph E. hudson (1885)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Showalter’s </a:t>
                      </a:r>
                      <a:r>
                        <a:rPr lang="en-US" sz="18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Song-Land Messenger No. 2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(1898),</a:t>
                      </a:r>
                    </a:p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Arr. by L. O. Sanderson (1948)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2_v55o5001">
            <a:extLst>
              <a:ext uri="{FF2B5EF4-FFF2-40B4-BE49-F238E27FC236}">
                <a16:creationId xmlns:a16="http://schemas.microsoft.com/office/drawing/2014/main" id="{C4019C7C-3743-8B7C-4ABC-E66419A3D1E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61623A5-0237-8766-CFA6-0AFA5D77F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 ~ He Loves Me</a:t>
            </a:r>
          </a:p>
        </p:txBody>
      </p:sp>
    </p:spTree>
    <p:extLst>
      <p:ext uri="{BB962C8B-B14F-4D97-AF65-F5344CB8AC3E}">
        <p14:creationId xmlns:p14="http://schemas.microsoft.com/office/powerpoint/2010/main" val="285430372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5A1929-3A55-8727-CAE3-BEC834491B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74F5D31-F3AD-5EDA-0376-C0070D525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45188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2_v11001">
            <a:extLst>
              <a:ext uri="{FF2B5EF4-FFF2-40B4-BE49-F238E27FC236}">
                <a16:creationId xmlns:a16="http://schemas.microsoft.com/office/drawing/2014/main" id="{67618399-B8C6-E1A9-2590-6120230F2A8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He Loves Me</a:t>
            </a:r>
          </a:p>
        </p:txBody>
      </p:sp>
    </p:spTree>
    <p:extLst>
      <p:ext uri="{BB962C8B-B14F-4D97-AF65-F5344CB8AC3E}">
        <p14:creationId xmlns:p14="http://schemas.microsoft.com/office/powerpoint/2010/main" val="215388466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842934-DD47-C64B-B31B-F8487A8BB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2046597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2_v22001">
            <a:extLst>
              <a:ext uri="{FF2B5EF4-FFF2-40B4-BE49-F238E27FC236}">
                <a16:creationId xmlns:a16="http://schemas.microsoft.com/office/drawing/2014/main" id="{240B50F9-EFB5-31C0-7C29-BD8404D24B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FE48828-0865-D35A-F5BB-D2C83E084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He Loves Me</a:t>
            </a:r>
          </a:p>
        </p:txBody>
      </p:sp>
    </p:spTree>
    <p:extLst>
      <p:ext uri="{BB962C8B-B14F-4D97-AF65-F5344CB8AC3E}">
        <p14:creationId xmlns:p14="http://schemas.microsoft.com/office/powerpoint/2010/main" val="29803141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0FBBB9-EF07-D7F3-21F4-669E47A12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5ED8EF1-C724-8A58-69A3-A2903B7D0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70809574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2_v33o5001">
            <a:extLst>
              <a:ext uri="{FF2B5EF4-FFF2-40B4-BE49-F238E27FC236}">
                <a16:creationId xmlns:a16="http://schemas.microsoft.com/office/drawing/2014/main" id="{F29CF011-2E4A-0836-DD31-4FDD6444E74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CB3F3C1-BD16-2378-B7CB-04481D7D4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He Loves Me</a:t>
            </a:r>
          </a:p>
        </p:txBody>
      </p:sp>
    </p:spTree>
    <p:extLst>
      <p:ext uri="{BB962C8B-B14F-4D97-AF65-F5344CB8AC3E}">
        <p14:creationId xmlns:p14="http://schemas.microsoft.com/office/powerpoint/2010/main" val="148446578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333532-8ACF-8FF1-5A1E-849144F85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0A90891-00B0-8A17-DE94-BBEB07A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92248605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2_v44o5001">
            <a:extLst>
              <a:ext uri="{FF2B5EF4-FFF2-40B4-BE49-F238E27FC236}">
                <a16:creationId xmlns:a16="http://schemas.microsoft.com/office/drawing/2014/main" id="{58F788DE-A8A0-CB98-AD40-457489C2DC9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F3CA428-0644-9C9B-CC66-A15D50725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He Loves Me</a:t>
            </a:r>
          </a:p>
        </p:txBody>
      </p:sp>
    </p:spTree>
    <p:extLst>
      <p:ext uri="{BB962C8B-B14F-4D97-AF65-F5344CB8AC3E}">
        <p14:creationId xmlns:p14="http://schemas.microsoft.com/office/powerpoint/2010/main" val="305272898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1F42BD-E16C-5AF0-79D8-2385518F4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597A047-BD84-562B-1FA5-E2FF4AAD6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</p:spTree>
    <p:extLst>
      <p:ext uri="{BB962C8B-B14F-4D97-AF65-F5344CB8AC3E}">
        <p14:creationId xmlns:p14="http://schemas.microsoft.com/office/powerpoint/2010/main" val="449754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125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2025-03-11T01:45:47Z</dcterms:modified>
  <cp:category>PDHymns</cp:category>
</cp:coreProperties>
</file>