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5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He Loves Me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G/D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87238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782272"/>
              </p:ext>
            </p:extLst>
          </p:nvPr>
        </p:nvGraphicFramePr>
        <p:xfrm>
          <a:off x="455613" y="3203575"/>
          <a:ext cx="9144000" cy="16618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Isaac Watts (1707), Ref. Ralph E. hudson (1885)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Showalter’s </a:t>
                      </a:r>
                      <a:r>
                        <a:rPr lang="en-US" sz="1800" b="1" i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Song-Land Messenger No. 2 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(1898),</a:t>
                      </a:r>
                    </a:p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Arr. by L. O. Sanderson (1948)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Loves Me_169_arr2_v11001">
            <a:extLst>
              <a:ext uri="{FF2B5EF4-FFF2-40B4-BE49-F238E27FC236}">
                <a16:creationId xmlns:a16="http://schemas.microsoft.com/office/drawing/2014/main" id="{67618399-B8C6-E1A9-2590-6120230F2A8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He Loves Me</a:t>
            </a:r>
          </a:p>
        </p:txBody>
      </p:sp>
    </p:spTree>
    <p:extLst>
      <p:ext uri="{BB962C8B-B14F-4D97-AF65-F5344CB8AC3E}">
        <p14:creationId xmlns:p14="http://schemas.microsoft.com/office/powerpoint/2010/main" val="215388466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356706-74F6-CB28-9642-DC37DB404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20465979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Loves Me_169_arr2_v22001">
            <a:extLst>
              <a:ext uri="{FF2B5EF4-FFF2-40B4-BE49-F238E27FC236}">
                <a16:creationId xmlns:a16="http://schemas.microsoft.com/office/drawing/2014/main" id="{240B50F9-EFB5-31C0-7C29-BD8404D24B8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FE48828-0865-D35A-F5BB-D2C83E084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He Loves Me</a:t>
            </a:r>
          </a:p>
        </p:txBody>
      </p:sp>
    </p:spTree>
    <p:extLst>
      <p:ext uri="{BB962C8B-B14F-4D97-AF65-F5344CB8AC3E}">
        <p14:creationId xmlns:p14="http://schemas.microsoft.com/office/powerpoint/2010/main" val="298031411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1BAD4CB-A226-FB5F-29C8-48E59F676B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5ED8EF1-C724-8A58-69A3-A2903B7D0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70809574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E10488-BBB2-A999-7E30-CD09E613A4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61623A5-0237-8766-CFA6-0AFA5D77F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He Loves Me</a:t>
            </a:r>
          </a:p>
        </p:txBody>
      </p:sp>
    </p:spTree>
    <p:extLst>
      <p:ext uri="{BB962C8B-B14F-4D97-AF65-F5344CB8AC3E}">
        <p14:creationId xmlns:p14="http://schemas.microsoft.com/office/powerpoint/2010/main" val="285430372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807E8A2-0F47-50F5-FA01-0C7D213420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74F5D31-F3AD-5EDA-0376-C0070D525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451882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105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2025-03-11T01:45:16Z</dcterms:modified>
  <cp:category>PDHymns</cp:category>
</cp:coreProperties>
</file>