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3/8/2025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3/8/2025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3/8/2025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3/8/2025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3/8/2025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3/8/2025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He Loves Me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813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A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3/Chorus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280594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076613"/>
              </p:ext>
            </p:extLst>
          </p:nvPr>
        </p:nvGraphicFramePr>
        <p:xfrm>
          <a:off x="455613" y="3203575"/>
          <a:ext cx="9144000" cy="11132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Arr. from Showalter’s </a:t>
                      </a:r>
                      <a:r>
                        <a:rPr kumimoji="0" lang="nl-NL" alt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Song-Land Messenger No. 2 </a:t>
                      </a: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(1898)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Arr. from Showalter’s </a:t>
                      </a:r>
                      <a:r>
                        <a:rPr kumimoji="0" lang="nl-NL" alt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Song-Land Messenger No. 2 </a:t>
                      </a: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(1898)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 Loves Me_169_arr1_v1001">
            <a:extLst>
              <a:ext uri="{FF2B5EF4-FFF2-40B4-BE49-F238E27FC236}">
                <a16:creationId xmlns:a16="http://schemas.microsoft.com/office/drawing/2014/main" id="{8ABE4B34-D1EF-D00D-7989-F9669679894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He Loves Me</a:t>
            </a:r>
          </a:p>
        </p:txBody>
      </p:sp>
    </p:spTree>
    <p:extLst>
      <p:ext uri="{BB962C8B-B14F-4D97-AF65-F5344CB8AC3E}">
        <p14:creationId xmlns:p14="http://schemas.microsoft.com/office/powerpoint/2010/main" val="244347773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 Loves Me_169_arr1_vC001">
            <a:extLst>
              <a:ext uri="{FF2B5EF4-FFF2-40B4-BE49-F238E27FC236}">
                <a16:creationId xmlns:a16="http://schemas.microsoft.com/office/drawing/2014/main" id="{5504A48F-9A67-22D0-EDD9-698A386142D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10168223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 Loves Me_169_arr1_v2001">
            <a:extLst>
              <a:ext uri="{FF2B5EF4-FFF2-40B4-BE49-F238E27FC236}">
                <a16:creationId xmlns:a16="http://schemas.microsoft.com/office/drawing/2014/main" id="{81600F52-8A48-08DD-2722-C00B04B519B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8D015F14-B004-4850-C49A-648794122E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He Loves Me</a:t>
            </a:r>
          </a:p>
        </p:txBody>
      </p:sp>
    </p:spTree>
    <p:extLst>
      <p:ext uri="{BB962C8B-B14F-4D97-AF65-F5344CB8AC3E}">
        <p14:creationId xmlns:p14="http://schemas.microsoft.com/office/powerpoint/2010/main" val="330034341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 Loves Me_169_arr1_vC001">
            <a:extLst>
              <a:ext uri="{FF2B5EF4-FFF2-40B4-BE49-F238E27FC236}">
                <a16:creationId xmlns:a16="http://schemas.microsoft.com/office/drawing/2014/main" id="{CC71CA42-BC81-B691-A804-A0C134D23E0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5349FA36-983E-1331-9697-4F85AC0AB0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346589554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 Loves Me_169_arr1_v3001">
            <a:extLst>
              <a:ext uri="{FF2B5EF4-FFF2-40B4-BE49-F238E27FC236}">
                <a16:creationId xmlns:a16="http://schemas.microsoft.com/office/drawing/2014/main" id="{33407A6A-8762-C65B-2334-152DBC2D8F5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F7868FB-AA3B-FBC6-1A76-8A49A39BF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He Loves Me</a:t>
            </a:r>
          </a:p>
        </p:txBody>
      </p:sp>
    </p:spTree>
    <p:extLst>
      <p:ext uri="{BB962C8B-B14F-4D97-AF65-F5344CB8AC3E}">
        <p14:creationId xmlns:p14="http://schemas.microsoft.com/office/powerpoint/2010/main" val="262363791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 Loves Me_169_arr1_vC001">
            <a:extLst>
              <a:ext uri="{FF2B5EF4-FFF2-40B4-BE49-F238E27FC236}">
                <a16:creationId xmlns:a16="http://schemas.microsoft.com/office/drawing/2014/main" id="{D72418B4-40E9-C3A7-A0B4-E1F68418618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0EA89431-296A-844F-C0C3-3C0E1A0367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3633814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115</TotalTime>
  <Words>95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2025-03-08T22:29:12Z</dcterms:modified>
  <cp:category>PDHymns</cp:category>
</cp:coreProperties>
</file>