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He Lifted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C/E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66143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4774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Thomas S. Cobb (1917)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Thomas S. Cobb (1917)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2_v3001">
            <a:extLst>
              <a:ext uri="{FF2B5EF4-FFF2-40B4-BE49-F238E27FC236}">
                <a16:creationId xmlns:a16="http://schemas.microsoft.com/office/drawing/2014/main" id="{1CCF1617-556B-C8D8-E51A-226637F30C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96AF4B-3294-2C57-0F8C-DCD8DC50E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He Lifted Me</a:t>
            </a:r>
          </a:p>
        </p:txBody>
      </p:sp>
    </p:spTree>
    <p:extLst>
      <p:ext uri="{BB962C8B-B14F-4D97-AF65-F5344CB8AC3E}">
        <p14:creationId xmlns:p14="http://schemas.microsoft.com/office/powerpoint/2010/main" val="39203806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2_v3002">
            <a:extLst>
              <a:ext uri="{FF2B5EF4-FFF2-40B4-BE49-F238E27FC236}">
                <a16:creationId xmlns:a16="http://schemas.microsoft.com/office/drawing/2014/main" id="{36F59F3F-3946-1149-6317-1228D96F30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A4F4B7-2F86-C043-98D0-F370C2F52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793562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76FEF5-A993-0888-1C50-1FCA49235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89BCC3-6AF9-09A6-120F-164EC8756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069206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B7B4FE-7FC8-CB1A-5187-D387B24F1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A3456C-9776-17D8-F684-70C1EBE3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8084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2_v1001">
            <a:extLst>
              <a:ext uri="{FF2B5EF4-FFF2-40B4-BE49-F238E27FC236}">
                <a16:creationId xmlns:a16="http://schemas.microsoft.com/office/drawing/2014/main" id="{5832D3D5-06EC-7BB1-E906-5D9AD6BE3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He Lifted Me</a:t>
            </a:r>
          </a:p>
        </p:txBody>
      </p:sp>
    </p:spTree>
    <p:extLst>
      <p:ext uri="{BB962C8B-B14F-4D97-AF65-F5344CB8AC3E}">
        <p14:creationId xmlns:p14="http://schemas.microsoft.com/office/powerpoint/2010/main" val="27890991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2_v1002">
            <a:extLst>
              <a:ext uri="{FF2B5EF4-FFF2-40B4-BE49-F238E27FC236}">
                <a16:creationId xmlns:a16="http://schemas.microsoft.com/office/drawing/2014/main" id="{D09CD83E-1AC3-45A6-2D28-85D292C1E3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926119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D6D714-E7C1-49D2-5FB1-DBC59E80F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8724E8-6D88-4E40-74E1-0EE8AE580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292442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CFF2AA-E936-DEE5-1E7D-1D5FCBBF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1C6D11-AFD9-DBA2-F93E-B23FA6627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376453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2_v2001">
            <a:extLst>
              <a:ext uri="{FF2B5EF4-FFF2-40B4-BE49-F238E27FC236}">
                <a16:creationId xmlns:a16="http://schemas.microsoft.com/office/drawing/2014/main" id="{D52C1500-578F-24DF-1FE2-BE5B3FB011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C988C4-E850-C6CB-9B3B-DED322B1B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He Lifted Me</a:t>
            </a:r>
          </a:p>
        </p:txBody>
      </p:sp>
    </p:spTree>
    <p:extLst>
      <p:ext uri="{BB962C8B-B14F-4D97-AF65-F5344CB8AC3E}">
        <p14:creationId xmlns:p14="http://schemas.microsoft.com/office/powerpoint/2010/main" val="10606384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Lifted Me_169_arr2_v2002">
            <a:extLst>
              <a:ext uri="{FF2B5EF4-FFF2-40B4-BE49-F238E27FC236}">
                <a16:creationId xmlns:a16="http://schemas.microsoft.com/office/drawing/2014/main" id="{E18A9CC3-1AC9-A588-0C42-2845411907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5D85CB-E7A6-4612-F2FB-525BAB671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102289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A70E60-7413-3724-C013-BC0A66A09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A4DC2A0-8420-243A-4E3C-C58157676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288477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69A198-7905-4173-586C-8EFE399CE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F4576D-0F1A-D0CE-24CD-729407EB5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816608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2025-03-11T01:44:01Z</dcterms:modified>
  <cp:category>PDHymns</cp:category>
</cp:coreProperties>
</file>