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46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41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 Is Wonderful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33265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 (Alto)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Sing through 5 times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3772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8481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Unknown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Unknown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3003">
            <a:extLst>
              <a:ext uri="{FF2B5EF4-FFF2-40B4-BE49-F238E27FC236}">
                <a16:creationId xmlns:a16="http://schemas.microsoft.com/office/drawing/2014/main" id="{31BE7252-0ADE-C785-6DE1-A0DD71A018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C3A36E-33C8-5D07-4908-0F9CA1AB8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895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Lucida Sans" panose="020B0602030504020204" pitchFamily="34" charset="0"/>
              </a:rPr>
              <a:t>Pass 3</a:t>
            </a:r>
          </a:p>
        </p:txBody>
      </p:sp>
    </p:spTree>
    <p:extLst>
      <p:ext uri="{BB962C8B-B14F-4D97-AF65-F5344CB8AC3E}">
        <p14:creationId xmlns:p14="http://schemas.microsoft.com/office/powerpoint/2010/main" val="27156025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4001">
            <a:extLst>
              <a:ext uri="{FF2B5EF4-FFF2-40B4-BE49-F238E27FC236}">
                <a16:creationId xmlns:a16="http://schemas.microsoft.com/office/drawing/2014/main" id="{A6DBEE93-D6A5-4189-8440-134F5DD4AC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A79A7B1B-EB5D-ECF1-745F-30FD967B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38735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Lucida Sans" panose="020B0602030504020204" pitchFamily="34" charset="0"/>
              </a:rPr>
              <a:t>Pass 4 ~ He Is Wonderful (+BASS)</a:t>
            </a:r>
          </a:p>
        </p:txBody>
      </p:sp>
    </p:spTree>
    <p:extLst>
      <p:ext uri="{BB962C8B-B14F-4D97-AF65-F5344CB8AC3E}">
        <p14:creationId xmlns:p14="http://schemas.microsoft.com/office/powerpoint/2010/main" val="9930854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4002">
            <a:extLst>
              <a:ext uri="{FF2B5EF4-FFF2-40B4-BE49-F238E27FC236}">
                <a16:creationId xmlns:a16="http://schemas.microsoft.com/office/drawing/2014/main" id="{BC959F3E-6EC8-951A-226B-0ABA278B6B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A22322-7A40-14A3-A97F-205215F6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895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Lucida Sans" panose="020B0602030504020204" pitchFamily="34" charset="0"/>
              </a:rPr>
              <a:t>Pass 4</a:t>
            </a:r>
          </a:p>
        </p:txBody>
      </p:sp>
    </p:spTree>
    <p:extLst>
      <p:ext uri="{BB962C8B-B14F-4D97-AF65-F5344CB8AC3E}">
        <p14:creationId xmlns:p14="http://schemas.microsoft.com/office/powerpoint/2010/main" val="40370762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4003">
            <a:extLst>
              <a:ext uri="{FF2B5EF4-FFF2-40B4-BE49-F238E27FC236}">
                <a16:creationId xmlns:a16="http://schemas.microsoft.com/office/drawing/2014/main" id="{1D86FB4F-6B3E-C616-2527-EDF4EA1EC0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D099B4-3393-8D9E-A4D3-BB6BF0E08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895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Lucida Sans" panose="020B0602030504020204" pitchFamily="34" charset="0"/>
              </a:rPr>
              <a:t>Pass 4</a:t>
            </a:r>
          </a:p>
        </p:txBody>
      </p:sp>
    </p:spTree>
    <p:extLst>
      <p:ext uri="{BB962C8B-B14F-4D97-AF65-F5344CB8AC3E}">
        <p14:creationId xmlns:p14="http://schemas.microsoft.com/office/powerpoint/2010/main" val="306101772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5001">
            <a:extLst>
              <a:ext uri="{FF2B5EF4-FFF2-40B4-BE49-F238E27FC236}">
                <a16:creationId xmlns:a16="http://schemas.microsoft.com/office/drawing/2014/main" id="{1BAEF79D-40C3-740F-59AB-888A785F6A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5AF522-CAA5-FD47-3F4A-F2C2C276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39485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Pass 5 ~ He Is Wonderful (Repeat)</a:t>
            </a:r>
          </a:p>
        </p:txBody>
      </p:sp>
    </p:spTree>
    <p:extLst>
      <p:ext uri="{BB962C8B-B14F-4D97-AF65-F5344CB8AC3E}">
        <p14:creationId xmlns:p14="http://schemas.microsoft.com/office/powerpoint/2010/main" val="19188962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5002">
            <a:extLst>
              <a:ext uri="{FF2B5EF4-FFF2-40B4-BE49-F238E27FC236}">
                <a16:creationId xmlns:a16="http://schemas.microsoft.com/office/drawing/2014/main" id="{E617BD14-6768-30FB-2AC4-A1462C6023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02B633-FC10-3DCD-E934-F974E5E29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895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Lucida Sans" panose="020B0602030504020204" pitchFamily="34" charset="0"/>
              </a:rPr>
              <a:t>Pass 5</a:t>
            </a:r>
          </a:p>
        </p:txBody>
      </p:sp>
    </p:spTree>
    <p:extLst>
      <p:ext uri="{BB962C8B-B14F-4D97-AF65-F5344CB8AC3E}">
        <p14:creationId xmlns:p14="http://schemas.microsoft.com/office/powerpoint/2010/main" val="336187504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5003">
            <a:extLst>
              <a:ext uri="{FF2B5EF4-FFF2-40B4-BE49-F238E27FC236}">
                <a16:creationId xmlns:a16="http://schemas.microsoft.com/office/drawing/2014/main" id="{5B648E47-03D4-EEF9-526F-6DD281C146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EFA72F-EC01-277A-323A-3B7C9FC2A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895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Lucida Sans" panose="020B0602030504020204" pitchFamily="34" charset="0"/>
              </a:rPr>
              <a:t>Pass 5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CA312B04-CAFA-A0E9-3D9E-5DCD066B2348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A7F1DCC6-58E5-03F6-8C93-8BFBA571A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02E54F0C-2418-1440-C0AE-D89CD3412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5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2614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1001">
            <a:extLst>
              <a:ext uri="{FF2B5EF4-FFF2-40B4-BE49-F238E27FC236}">
                <a16:creationId xmlns:a16="http://schemas.microsoft.com/office/drawing/2014/main" id="{C7E13E8A-3F1E-6297-194D-8BB916BCC7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8BD5C7-9B5D-F226-60F9-2A9DD41A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37925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Pass 1 ~ He Is Wonderful (ALTO)</a:t>
            </a:r>
          </a:p>
        </p:txBody>
      </p:sp>
    </p:spTree>
    <p:extLst>
      <p:ext uri="{BB962C8B-B14F-4D97-AF65-F5344CB8AC3E}">
        <p14:creationId xmlns:p14="http://schemas.microsoft.com/office/powerpoint/2010/main" val="29306675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1002">
            <a:extLst>
              <a:ext uri="{FF2B5EF4-FFF2-40B4-BE49-F238E27FC236}">
                <a16:creationId xmlns:a16="http://schemas.microsoft.com/office/drawing/2014/main" id="{DC10BD37-5A21-26A1-9E7C-7C9637446B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50F50EEF-C865-2410-695E-C2912E69A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895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Lucida Sans" panose="020B0602030504020204" pitchFamily="34" charset="0"/>
              </a:rPr>
              <a:t>Pass 1</a:t>
            </a:r>
          </a:p>
        </p:txBody>
      </p:sp>
    </p:spTree>
    <p:extLst>
      <p:ext uri="{BB962C8B-B14F-4D97-AF65-F5344CB8AC3E}">
        <p14:creationId xmlns:p14="http://schemas.microsoft.com/office/powerpoint/2010/main" val="41764039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1003">
            <a:extLst>
              <a:ext uri="{FF2B5EF4-FFF2-40B4-BE49-F238E27FC236}">
                <a16:creationId xmlns:a16="http://schemas.microsoft.com/office/drawing/2014/main" id="{C9C09610-6EFF-9C25-4E56-B3C1F9C316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EEEF1D-D4B1-C209-0002-83D7F1D6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895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Lucida Sans" panose="020B0602030504020204" pitchFamily="34" charset="0"/>
              </a:rPr>
              <a:t>Pass 1</a:t>
            </a:r>
          </a:p>
        </p:txBody>
      </p:sp>
    </p:spTree>
    <p:extLst>
      <p:ext uri="{BB962C8B-B14F-4D97-AF65-F5344CB8AC3E}">
        <p14:creationId xmlns:p14="http://schemas.microsoft.com/office/powerpoint/2010/main" val="1977225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2001">
            <a:extLst>
              <a:ext uri="{FF2B5EF4-FFF2-40B4-BE49-F238E27FC236}">
                <a16:creationId xmlns:a16="http://schemas.microsoft.com/office/drawing/2014/main" id="{E8F981E8-7917-160B-FFD8-EE636D178D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B91107-D8B6-6DC9-EE7C-71859C3AB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44180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Pass 2 ~ He Is Wonderful (+SOPRANO)</a:t>
            </a:r>
          </a:p>
        </p:txBody>
      </p:sp>
    </p:spTree>
    <p:extLst>
      <p:ext uri="{BB962C8B-B14F-4D97-AF65-F5344CB8AC3E}">
        <p14:creationId xmlns:p14="http://schemas.microsoft.com/office/powerpoint/2010/main" val="1210407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2002">
            <a:extLst>
              <a:ext uri="{FF2B5EF4-FFF2-40B4-BE49-F238E27FC236}">
                <a16:creationId xmlns:a16="http://schemas.microsoft.com/office/drawing/2014/main" id="{661209B5-3AF6-77DA-54CF-5746BD11FD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C788A4-36DA-4CFD-CB13-82790A5C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895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Lucida Sans" panose="020B0602030504020204" pitchFamily="34" charset="0"/>
              </a:rPr>
              <a:t>Pass 2</a:t>
            </a:r>
          </a:p>
        </p:txBody>
      </p:sp>
    </p:spTree>
    <p:extLst>
      <p:ext uri="{BB962C8B-B14F-4D97-AF65-F5344CB8AC3E}">
        <p14:creationId xmlns:p14="http://schemas.microsoft.com/office/powerpoint/2010/main" val="36972376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2003">
            <a:extLst>
              <a:ext uri="{FF2B5EF4-FFF2-40B4-BE49-F238E27FC236}">
                <a16:creationId xmlns:a16="http://schemas.microsoft.com/office/drawing/2014/main" id="{6B112594-AF85-6FBA-007A-994708897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1779C2-514F-1D62-8087-B665D00DA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895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Lucida Sans" panose="020B0602030504020204" pitchFamily="34" charset="0"/>
              </a:rPr>
              <a:t>Pass 2</a:t>
            </a:r>
          </a:p>
        </p:txBody>
      </p:sp>
    </p:spTree>
    <p:extLst>
      <p:ext uri="{BB962C8B-B14F-4D97-AF65-F5344CB8AC3E}">
        <p14:creationId xmlns:p14="http://schemas.microsoft.com/office/powerpoint/2010/main" val="32622066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3001">
            <a:extLst>
              <a:ext uri="{FF2B5EF4-FFF2-40B4-BE49-F238E27FC236}">
                <a16:creationId xmlns:a16="http://schemas.microsoft.com/office/drawing/2014/main" id="{1C7088DB-96CA-91D1-5908-5DB04A29C9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BCECED-5C5C-108B-A0E9-168F6CAC2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40973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Lucida Sans" panose="020B0602030504020204" pitchFamily="34" charset="0"/>
              </a:rPr>
              <a:t>Pass 3 ~ He Is Wonderful (+TENOR)</a:t>
            </a:r>
          </a:p>
        </p:txBody>
      </p:sp>
    </p:spTree>
    <p:extLst>
      <p:ext uri="{BB962C8B-B14F-4D97-AF65-F5344CB8AC3E}">
        <p14:creationId xmlns:p14="http://schemas.microsoft.com/office/powerpoint/2010/main" val="13742005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Wonderful_169_t3002">
            <a:extLst>
              <a:ext uri="{FF2B5EF4-FFF2-40B4-BE49-F238E27FC236}">
                <a16:creationId xmlns:a16="http://schemas.microsoft.com/office/drawing/2014/main" id="{575D474A-DDA3-99E5-EC2B-10F11E89CC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A1A188-1614-7804-23C7-B034A68A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895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Lucida Sans" panose="020B0602030504020204" pitchFamily="34" charset="0"/>
              </a:rPr>
              <a:t>Pass 3</a:t>
            </a:r>
          </a:p>
        </p:txBody>
      </p:sp>
    </p:spTree>
    <p:extLst>
      <p:ext uri="{BB962C8B-B14F-4D97-AF65-F5344CB8AC3E}">
        <p14:creationId xmlns:p14="http://schemas.microsoft.com/office/powerpoint/2010/main" val="5178123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110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2025-03-03T17:23:48Z</dcterms:modified>
  <cp:category>PDHymns</cp:category>
</cp:coreProperties>
</file>