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Have You Counted The Cost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122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6702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A. J. Hodge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A. J. Hodge (1923)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3001">
            <a:extLst>
              <a:ext uri="{FF2B5EF4-FFF2-40B4-BE49-F238E27FC236}">
                <a16:creationId xmlns:a16="http://schemas.microsoft.com/office/drawing/2014/main" id="{4AF80FC7-F6EF-AB4A-5757-45F0C9F39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E110D0-A475-94AD-ADBD-FAFCD67C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Have You Counted The Cost</a:t>
            </a:r>
          </a:p>
        </p:txBody>
      </p:sp>
    </p:spTree>
    <p:extLst>
      <p:ext uri="{BB962C8B-B14F-4D97-AF65-F5344CB8AC3E}">
        <p14:creationId xmlns:p14="http://schemas.microsoft.com/office/powerpoint/2010/main" val="11866395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3002">
            <a:extLst>
              <a:ext uri="{FF2B5EF4-FFF2-40B4-BE49-F238E27FC236}">
                <a16:creationId xmlns:a16="http://schemas.microsoft.com/office/drawing/2014/main" id="{0D649231-3FCA-4C06-23BF-C1502B8638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CDC14C-4B5A-B570-3AD8-A47892D09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328408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C001">
            <a:extLst>
              <a:ext uri="{FF2B5EF4-FFF2-40B4-BE49-F238E27FC236}">
                <a16:creationId xmlns:a16="http://schemas.microsoft.com/office/drawing/2014/main" id="{8DA3056B-8353-415A-C0DC-E916DA95E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48ABD9-C30A-C0EC-C9BA-B9BFD3E42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271304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C002">
            <a:extLst>
              <a:ext uri="{FF2B5EF4-FFF2-40B4-BE49-F238E27FC236}">
                <a16:creationId xmlns:a16="http://schemas.microsoft.com/office/drawing/2014/main" id="{E7C00F78-F664-160E-B5A5-C02872DC9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9D64D8-9EA4-49FC-BC9E-16E60764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4229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1001">
            <a:extLst>
              <a:ext uri="{FF2B5EF4-FFF2-40B4-BE49-F238E27FC236}">
                <a16:creationId xmlns:a16="http://schemas.microsoft.com/office/drawing/2014/main" id="{9D8A2608-AA6D-7478-4752-4F9E6FEC6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Have You Counted The Cost</a:t>
            </a:r>
          </a:p>
        </p:txBody>
      </p:sp>
    </p:spTree>
    <p:extLst>
      <p:ext uri="{BB962C8B-B14F-4D97-AF65-F5344CB8AC3E}">
        <p14:creationId xmlns:p14="http://schemas.microsoft.com/office/powerpoint/2010/main" val="5933430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1002">
            <a:extLst>
              <a:ext uri="{FF2B5EF4-FFF2-40B4-BE49-F238E27FC236}">
                <a16:creationId xmlns:a16="http://schemas.microsoft.com/office/drawing/2014/main" id="{74091FCD-0171-5901-CDFE-400A1EF5B6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13C030-D45B-BF95-D037-F6080CA5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046508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C001">
            <a:extLst>
              <a:ext uri="{FF2B5EF4-FFF2-40B4-BE49-F238E27FC236}">
                <a16:creationId xmlns:a16="http://schemas.microsoft.com/office/drawing/2014/main" id="{97ABD8B2-462F-EC44-0B04-3DFAEDB7AE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087BA11-275A-A4E8-CF4C-802B65B0E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062265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C002">
            <a:extLst>
              <a:ext uri="{FF2B5EF4-FFF2-40B4-BE49-F238E27FC236}">
                <a16:creationId xmlns:a16="http://schemas.microsoft.com/office/drawing/2014/main" id="{871691E1-AB21-7F37-8426-015C7643B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BAB4C2-C16D-3DF6-535B-3D5F110B2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126220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2001">
            <a:extLst>
              <a:ext uri="{FF2B5EF4-FFF2-40B4-BE49-F238E27FC236}">
                <a16:creationId xmlns:a16="http://schemas.microsoft.com/office/drawing/2014/main" id="{FD8B6C14-899C-8519-DEFB-1AA764A00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D57642-DEAD-DE75-2103-7B313E4F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Have You Counted The Cost</a:t>
            </a:r>
          </a:p>
        </p:txBody>
      </p:sp>
    </p:spTree>
    <p:extLst>
      <p:ext uri="{BB962C8B-B14F-4D97-AF65-F5344CB8AC3E}">
        <p14:creationId xmlns:p14="http://schemas.microsoft.com/office/powerpoint/2010/main" val="12669095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2002">
            <a:extLst>
              <a:ext uri="{FF2B5EF4-FFF2-40B4-BE49-F238E27FC236}">
                <a16:creationId xmlns:a16="http://schemas.microsoft.com/office/drawing/2014/main" id="{EB18F3D8-7E08-711B-8B53-16AD8A4C7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0CC135-11E1-AD8C-5693-A98DB272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286543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C001">
            <a:extLst>
              <a:ext uri="{FF2B5EF4-FFF2-40B4-BE49-F238E27FC236}">
                <a16:creationId xmlns:a16="http://schemas.microsoft.com/office/drawing/2014/main" id="{BD47AED1-4A37-DFE0-66B0-4556BB655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95DC1B-8E75-D493-50E1-693750AA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27084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You Counted The Cost_169_vC002">
            <a:extLst>
              <a:ext uri="{FF2B5EF4-FFF2-40B4-BE49-F238E27FC236}">
                <a16:creationId xmlns:a16="http://schemas.microsoft.com/office/drawing/2014/main" id="{4976B57D-5EA5-5E7D-3C9D-98A87C00F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139333-BE09-61AD-F615-026C7090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331783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2025-03-06T04:49:20Z</dcterms:modified>
  <cp:category>PDHymns</cp:category>
</cp:coreProperties>
</file>