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Have Thine Own Way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ADELAIDE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5.4.5.4.D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9/4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8231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831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Adellaide Pollard (1902)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C. Stebbins (1907)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ve Thine Own Way_169_v1001">
            <a:extLst>
              <a:ext uri="{FF2B5EF4-FFF2-40B4-BE49-F238E27FC236}">
                <a16:creationId xmlns:a16="http://schemas.microsoft.com/office/drawing/2014/main" id="{AEB5DDB5-9872-3B27-8F9C-CB477C364B5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Have Thine Own Way</a:t>
            </a:r>
          </a:p>
        </p:txBody>
      </p:sp>
    </p:spTree>
    <p:extLst>
      <p:ext uri="{BB962C8B-B14F-4D97-AF65-F5344CB8AC3E}">
        <p14:creationId xmlns:p14="http://schemas.microsoft.com/office/powerpoint/2010/main" val="40611107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ve Thine Own Way_169_v1002">
            <a:extLst>
              <a:ext uri="{FF2B5EF4-FFF2-40B4-BE49-F238E27FC236}">
                <a16:creationId xmlns:a16="http://schemas.microsoft.com/office/drawing/2014/main" id="{585053CF-B6AB-B456-85EF-F7C36779E0A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8578950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ve Thine Own Way_169_v2001">
            <a:extLst>
              <a:ext uri="{FF2B5EF4-FFF2-40B4-BE49-F238E27FC236}">
                <a16:creationId xmlns:a16="http://schemas.microsoft.com/office/drawing/2014/main" id="{9171E2E5-F3BF-9A64-DC95-725B40675F0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6C4CAA4-A7DC-0F04-E6B2-115103C7E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Have Thine Own Way</a:t>
            </a:r>
          </a:p>
        </p:txBody>
      </p:sp>
    </p:spTree>
    <p:extLst>
      <p:ext uri="{BB962C8B-B14F-4D97-AF65-F5344CB8AC3E}">
        <p14:creationId xmlns:p14="http://schemas.microsoft.com/office/powerpoint/2010/main" val="320849369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ve Thine Own Way_169_v2002">
            <a:extLst>
              <a:ext uri="{FF2B5EF4-FFF2-40B4-BE49-F238E27FC236}">
                <a16:creationId xmlns:a16="http://schemas.microsoft.com/office/drawing/2014/main" id="{723B0F30-5505-88C7-5683-0C1AE30B308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FE6B60B-6BB0-DB3A-BE73-72205FDF1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58710163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049019-AF3B-3A55-3611-E032235D8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2548737-B3D5-7070-E034-B975C4734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Have Thine Own Way</a:t>
            </a:r>
          </a:p>
        </p:txBody>
      </p:sp>
    </p:spTree>
    <p:extLst>
      <p:ext uri="{BB962C8B-B14F-4D97-AF65-F5344CB8AC3E}">
        <p14:creationId xmlns:p14="http://schemas.microsoft.com/office/powerpoint/2010/main" val="37984128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ve Thine Own Way_169_v4o4002">
            <a:extLst>
              <a:ext uri="{FF2B5EF4-FFF2-40B4-BE49-F238E27FC236}">
                <a16:creationId xmlns:a16="http://schemas.microsoft.com/office/drawing/2014/main" id="{DE33C6A6-E447-4D7B-793A-74DD1766009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372A61B-451A-55A4-0E53-96C167687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690344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2025-03-09T21:15:04Z</dcterms:modified>
  <cp:category>PDHymns</cp:category>
</cp:coreProperties>
</file>