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70" r:id="rId12"/>
    <p:sldId id="271" r:id="rId13"/>
    <p:sldId id="272" r:id="rId14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>
        <p:scale>
          <a:sx n="90" d="100"/>
          <a:sy n="90" d="100"/>
        </p:scale>
        <p:origin x="384" y="30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3/5/2025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3/5/2025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3/5/2025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3/5/2025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3/5/2025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3/5/2025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3/5/2025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3/5/2025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3/5/2025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3/5/2025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3/5/2025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3/5/2025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Hand In Hand With Jesus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77992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6/4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/G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3/Chorus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336488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003743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Rev. Johnson Oatman, Jr. (1923)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L. D. </a:t>
                      </a: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Huffstutler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 (1923)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7B42450-04BA-CFF0-E93A-D731397FF0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B192770E-392C-D79F-3A50-4E1B3D9B14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Hand In Hand With Jesus</a:t>
            </a:r>
          </a:p>
        </p:txBody>
      </p:sp>
    </p:spTree>
    <p:extLst>
      <p:ext uri="{BB962C8B-B14F-4D97-AF65-F5344CB8AC3E}">
        <p14:creationId xmlns:p14="http://schemas.microsoft.com/office/powerpoint/2010/main" val="72736284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and In Hand_169_v4o4002">
            <a:extLst>
              <a:ext uri="{FF2B5EF4-FFF2-40B4-BE49-F238E27FC236}">
                <a16:creationId xmlns:a16="http://schemas.microsoft.com/office/drawing/2014/main" id="{E724DDDA-7A8C-8490-3E48-BFE3EDE2632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C07C5EFA-53FE-FC50-E132-BBE51FB3D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2776741522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and In Hand_169_vC001">
            <a:extLst>
              <a:ext uri="{FF2B5EF4-FFF2-40B4-BE49-F238E27FC236}">
                <a16:creationId xmlns:a16="http://schemas.microsoft.com/office/drawing/2014/main" id="{3EB48CDD-D0EB-7641-F670-3B0441D8439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54BEEB5-CBB8-2AD2-7A8A-DB6C83E20E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2445118680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and In Hand_169_vC002">
            <a:extLst>
              <a:ext uri="{FF2B5EF4-FFF2-40B4-BE49-F238E27FC236}">
                <a16:creationId xmlns:a16="http://schemas.microsoft.com/office/drawing/2014/main" id="{594B0F2F-AB43-3FDB-2DB2-77D778F1726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77414A00-A8CB-FD14-417B-D585FC5F0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80793258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and In Hand_169_v1001">
            <a:extLst>
              <a:ext uri="{FF2B5EF4-FFF2-40B4-BE49-F238E27FC236}">
                <a16:creationId xmlns:a16="http://schemas.microsoft.com/office/drawing/2014/main" id="{62F4983E-4588-6376-1743-CE9751F26C9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Hand In Hand With Jesus</a:t>
            </a:r>
          </a:p>
        </p:txBody>
      </p:sp>
    </p:spTree>
    <p:extLst>
      <p:ext uri="{BB962C8B-B14F-4D97-AF65-F5344CB8AC3E}">
        <p14:creationId xmlns:p14="http://schemas.microsoft.com/office/powerpoint/2010/main" val="214120981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and In Hand_169_v1002">
            <a:extLst>
              <a:ext uri="{FF2B5EF4-FFF2-40B4-BE49-F238E27FC236}">
                <a16:creationId xmlns:a16="http://schemas.microsoft.com/office/drawing/2014/main" id="{DA2E77A7-CB43-9C98-A4E0-0C81E70CB36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118041275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and In Hand_169_vC001">
            <a:extLst>
              <a:ext uri="{FF2B5EF4-FFF2-40B4-BE49-F238E27FC236}">
                <a16:creationId xmlns:a16="http://schemas.microsoft.com/office/drawing/2014/main" id="{4E0B1CA4-C01D-E16C-7ACC-B41C88865F2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0D03F26A-422D-9588-F016-6D7225BBE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181410312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and In Hand_169_vC002">
            <a:extLst>
              <a:ext uri="{FF2B5EF4-FFF2-40B4-BE49-F238E27FC236}">
                <a16:creationId xmlns:a16="http://schemas.microsoft.com/office/drawing/2014/main" id="{DC7BBD6F-06DA-6A36-9C07-688E13E335B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44618E3-CDB2-B138-DA6A-0E7B9D214B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337144384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and In Hand_169_v2001">
            <a:extLst>
              <a:ext uri="{FF2B5EF4-FFF2-40B4-BE49-F238E27FC236}">
                <a16:creationId xmlns:a16="http://schemas.microsoft.com/office/drawing/2014/main" id="{31B6C569-7E5A-22D6-8D96-8D946825DF9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A1D6FDE6-88A4-3D1E-4B77-1F24359501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Hand In Hand With Jesus</a:t>
            </a:r>
          </a:p>
        </p:txBody>
      </p:sp>
    </p:spTree>
    <p:extLst>
      <p:ext uri="{BB962C8B-B14F-4D97-AF65-F5344CB8AC3E}">
        <p14:creationId xmlns:p14="http://schemas.microsoft.com/office/powerpoint/2010/main" val="1763293911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and In Hand_169_v2002">
            <a:extLst>
              <a:ext uri="{FF2B5EF4-FFF2-40B4-BE49-F238E27FC236}">
                <a16:creationId xmlns:a16="http://schemas.microsoft.com/office/drawing/2014/main" id="{75F11005-7E80-FEB8-2061-3C4639179AB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9394DAFF-7769-6547-EDA1-3866F310A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060937835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and In Hand_169_vC001">
            <a:extLst>
              <a:ext uri="{FF2B5EF4-FFF2-40B4-BE49-F238E27FC236}">
                <a16:creationId xmlns:a16="http://schemas.microsoft.com/office/drawing/2014/main" id="{74FCC143-0E3A-BF5B-C043-A6996497C2B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18D7D4E-1654-03E5-F81A-11191AC0EF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3502494225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and In Hand_169_vC002">
            <a:extLst>
              <a:ext uri="{FF2B5EF4-FFF2-40B4-BE49-F238E27FC236}">
                <a16:creationId xmlns:a16="http://schemas.microsoft.com/office/drawing/2014/main" id="{1CD870CA-2668-49B3-E42E-E875DAB4DE5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8088F11B-D390-1D17-1AB2-CB15DB1450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152538908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115</TotalTime>
  <Words>115</Words>
  <Application>Microsoft Office PowerPoint</Application>
  <PresentationFormat>Widescreen</PresentationFormat>
  <Paragraphs>32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43</cp:revision>
  <dcterms:created xsi:type="dcterms:W3CDTF">2013-12-23T05:43:46Z</dcterms:created>
  <dcterms:modified xsi:type="dcterms:W3CDTF">2025-03-05T23:01:33Z</dcterms:modified>
  <cp:category>PDHymns</cp:category>
</cp:coreProperties>
</file>