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384" y="3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Great Is Thy Faithfulness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/G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522570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64912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Thomas O. Chisholm (1923)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William M. Runyan (1923)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at Is Thy Faithfulness_169_v3001">
            <a:extLst>
              <a:ext uri="{FF2B5EF4-FFF2-40B4-BE49-F238E27FC236}">
                <a16:creationId xmlns:a16="http://schemas.microsoft.com/office/drawing/2014/main" id="{28F94A6E-EA85-2ED6-E2AA-3D21412303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36A65F7-657B-02A6-43F2-9272A76D0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Great Is Thy Faithfulness</a:t>
            </a:r>
          </a:p>
        </p:txBody>
      </p:sp>
    </p:spTree>
    <p:extLst>
      <p:ext uri="{BB962C8B-B14F-4D97-AF65-F5344CB8AC3E}">
        <p14:creationId xmlns:p14="http://schemas.microsoft.com/office/powerpoint/2010/main" val="414421626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at Is Thy Faithfulness_169_v3002">
            <a:extLst>
              <a:ext uri="{FF2B5EF4-FFF2-40B4-BE49-F238E27FC236}">
                <a16:creationId xmlns:a16="http://schemas.microsoft.com/office/drawing/2014/main" id="{EDDB62B3-5188-5473-441D-6EAF700CB4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BEAE471-CC9A-EB14-0CF0-00CE5E2D0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36153501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at Is Thy Faithfulness_169_vC001">
            <a:extLst>
              <a:ext uri="{FF2B5EF4-FFF2-40B4-BE49-F238E27FC236}">
                <a16:creationId xmlns:a16="http://schemas.microsoft.com/office/drawing/2014/main" id="{D7874BE8-57C5-778E-45B8-9CEE73F46F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1D3A3FC-DE9E-4305-8D59-7A6C0C074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62176261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at Is Thy Faithfulness_169_vC002">
            <a:extLst>
              <a:ext uri="{FF2B5EF4-FFF2-40B4-BE49-F238E27FC236}">
                <a16:creationId xmlns:a16="http://schemas.microsoft.com/office/drawing/2014/main" id="{8B4BEDFC-E7E9-6218-E51D-0B0EAC7277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099BAD3-AEED-28D8-B4C9-0B48A2D0A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874777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at Is Thy Faithfulness_169_v1001">
            <a:extLst>
              <a:ext uri="{FF2B5EF4-FFF2-40B4-BE49-F238E27FC236}">
                <a16:creationId xmlns:a16="http://schemas.microsoft.com/office/drawing/2014/main" id="{A051ED05-8B4B-C553-D4F3-ACD373C14E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Great Is Thy Faithfulness</a:t>
            </a:r>
          </a:p>
        </p:txBody>
      </p:sp>
    </p:spTree>
    <p:extLst>
      <p:ext uri="{BB962C8B-B14F-4D97-AF65-F5344CB8AC3E}">
        <p14:creationId xmlns:p14="http://schemas.microsoft.com/office/powerpoint/2010/main" val="298222372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at Is Thy Faithfulness_169_v1002">
            <a:extLst>
              <a:ext uri="{FF2B5EF4-FFF2-40B4-BE49-F238E27FC236}">
                <a16:creationId xmlns:a16="http://schemas.microsoft.com/office/drawing/2014/main" id="{8D3631FB-2325-0263-401C-52EAC2CFA1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6404423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at Is Thy Faithfulness_169_vC001">
            <a:extLst>
              <a:ext uri="{FF2B5EF4-FFF2-40B4-BE49-F238E27FC236}">
                <a16:creationId xmlns:a16="http://schemas.microsoft.com/office/drawing/2014/main" id="{12118D26-C679-567B-98AC-19E4263A14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592C25F-4E95-DEAE-4016-C52B7FAEE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94482116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at Is Thy Faithfulness_169_vC002">
            <a:extLst>
              <a:ext uri="{FF2B5EF4-FFF2-40B4-BE49-F238E27FC236}">
                <a16:creationId xmlns:a16="http://schemas.microsoft.com/office/drawing/2014/main" id="{62A54133-9287-34E9-4567-B6262CDEA8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83B04B5-655F-9BB6-D183-CB891D7C6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67615375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at Is Thy Faithfulness_169_v2001">
            <a:extLst>
              <a:ext uri="{FF2B5EF4-FFF2-40B4-BE49-F238E27FC236}">
                <a16:creationId xmlns:a16="http://schemas.microsoft.com/office/drawing/2014/main" id="{C1928556-F2FB-602B-6A6E-3BA607AE73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45A5B98-0D8E-573F-7FBA-2ABD1E207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Great Is Thy Faithfulness</a:t>
            </a:r>
          </a:p>
        </p:txBody>
      </p:sp>
    </p:spTree>
    <p:extLst>
      <p:ext uri="{BB962C8B-B14F-4D97-AF65-F5344CB8AC3E}">
        <p14:creationId xmlns:p14="http://schemas.microsoft.com/office/powerpoint/2010/main" val="113497224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at Is Thy Faithfulness_169_v2002">
            <a:extLst>
              <a:ext uri="{FF2B5EF4-FFF2-40B4-BE49-F238E27FC236}">
                <a16:creationId xmlns:a16="http://schemas.microsoft.com/office/drawing/2014/main" id="{54E91A83-4660-4A4F-8A1C-A9BC2682E5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DB99630-02FF-C627-294D-8A92F8324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90672604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at Is Thy Faithfulness_169_vC001">
            <a:extLst>
              <a:ext uri="{FF2B5EF4-FFF2-40B4-BE49-F238E27FC236}">
                <a16:creationId xmlns:a16="http://schemas.microsoft.com/office/drawing/2014/main" id="{B6F8FD5D-6145-172E-0F78-D9F9D6F9B9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A8C5F66-F186-DF97-982F-F26494C70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56713382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at Is Thy Faithfulness_169_vC002">
            <a:extLst>
              <a:ext uri="{FF2B5EF4-FFF2-40B4-BE49-F238E27FC236}">
                <a16:creationId xmlns:a16="http://schemas.microsoft.com/office/drawing/2014/main" id="{D9F84DC5-FD31-7430-7FDC-5CD782794F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D896817-AF23-67CE-8B48-8DD3A769E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74175577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107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2025-03-01T01:31:05Z</dcterms:modified>
  <cp:category>PDHymns</cp:category>
</cp:coreProperties>
</file>