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3" r:id="rId1"/>
  </p:sldMasterIdLst>
  <p:sldIdLst>
    <p:sldId id="283" r:id="rId2"/>
    <p:sldId id="284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defTabSz="457200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2811" autoAdjust="0"/>
    <p:restoredTop sz="94660"/>
  </p:normalViewPr>
  <p:slideViewPr>
    <p:cSldViewPr snapToGrid="0" snapToObjects="1">
      <p:cViewPr varScale="1">
        <p:scale>
          <a:sx n="97" d="100"/>
          <a:sy n="97" d="100"/>
        </p:scale>
        <p:origin x="108" y="138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DC37A42-4778-04EA-AE93-89C041ECF5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B03F3E-7F74-485B-9F85-DD673446215E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A325D0F-6660-3D41-A309-4BE1B22A26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04F1E3E-2A21-EE57-94AF-93C58F3620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8BC0CD-7625-47F3-B69B-9D4EF160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2979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09D808B-F3BD-810D-B98E-5A4B43D5DF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939FE9-3BEF-4467-871C-F585105CAA88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35C3444-D4A5-1323-9AAB-94CFE99914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C382BD-C0B9-F5BC-6C0C-DF104E25F3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E5824D9-7442-469C-8EAA-F2AE025B52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24041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6AEBE3-DAEC-270F-6A06-C1B65BFD49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9347DA-A17C-4BA2-8AC5-F43077E16C67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E0E445A-D57A-3F1E-78BE-DA67685C0F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5B375DC-8F9D-0E00-57DD-4736735918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8F780F9-7916-4969-8A54-CD9A16CC8E6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382023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8301132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97D179B-95FB-6CD7-9D71-AB6A9A0D17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C86D314-91D7-45A9-A7FA-AEA946A5A5E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761153B-3F0A-2359-979E-3A9CEF4BC1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461616F-4390-2E4D-D2AB-3104D35F0D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42445A-0D1D-4334-A0D6-E55D0C9C888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70458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FFAFCF7-4BC0-A6F4-AF8B-96A4212594F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9219AD-9560-4E21-A088-8C370FA12595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6C70556-4972-A661-4FDA-3FB3D091B6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7CD2C5-5090-D448-D348-A27955CADD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9C2202B-AABC-4F9B-84DA-D750A3BC8B8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669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6BBC436-0D95-679F-249C-A36F22B68CD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383FC3-2047-4994-A067-1E438EBAD113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5151EA95-6CCA-FB16-7371-96AFAB282B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20E5A115-0D95-0543-1486-2C84A52189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269A40-B4EA-4840-99CD-0A4C4695C1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800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>
            <a:extLst>
              <a:ext uri="{FF2B5EF4-FFF2-40B4-BE49-F238E27FC236}">
                <a16:creationId xmlns:a16="http://schemas.microsoft.com/office/drawing/2014/main" id="{7991573C-B987-50DA-9664-5D2123B4C6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4565A4F-8B8B-4C90-8C88-52FF05BC2161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8" name="Footer Placeholder 4">
            <a:extLst>
              <a:ext uri="{FF2B5EF4-FFF2-40B4-BE49-F238E27FC236}">
                <a16:creationId xmlns:a16="http://schemas.microsoft.com/office/drawing/2014/main" id="{7298E3AD-371A-13C1-EE09-1A4789ADE8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>
            <a:extLst>
              <a:ext uri="{FF2B5EF4-FFF2-40B4-BE49-F238E27FC236}">
                <a16:creationId xmlns:a16="http://schemas.microsoft.com/office/drawing/2014/main" id="{7B354184-F2CA-3E3D-415A-91C6311BCCB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F79D3-69EE-4168-9630-C876785723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0491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3">
            <a:extLst>
              <a:ext uri="{FF2B5EF4-FFF2-40B4-BE49-F238E27FC236}">
                <a16:creationId xmlns:a16="http://schemas.microsoft.com/office/drawing/2014/main" id="{E2A7C3C8-1087-8DB4-7748-B983812A2B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C90ABB-B281-4A49-AB6C-F22201CB91BF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4" name="Footer Placeholder 4">
            <a:extLst>
              <a:ext uri="{FF2B5EF4-FFF2-40B4-BE49-F238E27FC236}">
                <a16:creationId xmlns:a16="http://schemas.microsoft.com/office/drawing/2014/main" id="{D432EB02-54FB-65DC-8726-2908FDC798F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>
            <a:extLst>
              <a:ext uri="{FF2B5EF4-FFF2-40B4-BE49-F238E27FC236}">
                <a16:creationId xmlns:a16="http://schemas.microsoft.com/office/drawing/2014/main" id="{7E2DF702-25E5-EF00-5F61-5F3D24EF9FB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86CBF-1CD3-4A15-BAE9-F09DBFF8521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95626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>
            <a:extLst>
              <a:ext uri="{FF2B5EF4-FFF2-40B4-BE49-F238E27FC236}">
                <a16:creationId xmlns:a16="http://schemas.microsoft.com/office/drawing/2014/main" id="{04E8A779-5AD2-3A37-365D-4B8C12ED84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AE8E07-4BF2-4898-95DE-0BD3C6ED0D3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3" name="Footer Placeholder 4">
            <a:extLst>
              <a:ext uri="{FF2B5EF4-FFF2-40B4-BE49-F238E27FC236}">
                <a16:creationId xmlns:a16="http://schemas.microsoft.com/office/drawing/2014/main" id="{E9DEC3C9-8AC4-55F7-755F-D0B67C33D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>
            <a:extLst>
              <a:ext uri="{FF2B5EF4-FFF2-40B4-BE49-F238E27FC236}">
                <a16:creationId xmlns:a16="http://schemas.microsoft.com/office/drawing/2014/main" id="{04151F29-64D7-CDDC-9339-941C604601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6287F1-1837-4C14-B73E-DDB1E3AC32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6394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95143F99-627B-C7F0-ECEE-22CA75CAB7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5353FF-E621-472D-ACA0-C9CE7DD9AB82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F974F302-8E21-90D6-4DA7-64EC35B153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C22E5E65-ACE1-7A46-6EEA-2215AFF641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843473-1DE0-4477-B108-3676C0E16B4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83488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3">
            <a:extLst>
              <a:ext uri="{FF2B5EF4-FFF2-40B4-BE49-F238E27FC236}">
                <a16:creationId xmlns:a16="http://schemas.microsoft.com/office/drawing/2014/main" id="{C8BFF772-AC19-0ECC-5481-2BEAB5C535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346A00-BBEE-4CB0-B1C1-09444867BF93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6" name="Footer Placeholder 4">
            <a:extLst>
              <a:ext uri="{FF2B5EF4-FFF2-40B4-BE49-F238E27FC236}">
                <a16:creationId xmlns:a16="http://schemas.microsoft.com/office/drawing/2014/main" id="{946E4651-AEF4-E0F0-FD11-9E18F8E57E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>
            <a:extLst>
              <a:ext uri="{FF2B5EF4-FFF2-40B4-BE49-F238E27FC236}">
                <a16:creationId xmlns:a16="http://schemas.microsoft.com/office/drawing/2014/main" id="{43BEDDB4-FEF2-72A2-2468-FDE819B8A0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9C58B7F-7930-40A4-9049-605E9F0394D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31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>
            <a:extLst>
              <a:ext uri="{FF2B5EF4-FFF2-40B4-BE49-F238E27FC236}">
                <a16:creationId xmlns:a16="http://schemas.microsoft.com/office/drawing/2014/main" id="{7541FFEC-CC7B-0CE2-6A10-E3D3DE0774D5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Text Placeholder 2">
            <a:extLst>
              <a:ext uri="{FF2B5EF4-FFF2-40B4-BE49-F238E27FC236}">
                <a16:creationId xmlns:a16="http://schemas.microsoft.com/office/drawing/2014/main" id="{CF18DD4D-F61C-EAD5-7182-B0B620F9FC35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82F4CE-0B76-4CAC-244A-9F400B51369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1A26D5-FDDD-48C9-9F16-712AE0E53FDC}" type="datetimeFigureOut">
              <a:rPr lang="en-US"/>
              <a:pPr>
                <a:defRPr/>
              </a:pPr>
              <a:t>2/25/2025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990E3E-BEB5-7427-E8C6-9A8EB586DBD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B39EC3-85E2-4AF8-D720-2B67C351A4C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F661FDF-CF6F-4093-B504-D5B2C3906EE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30" r:id="rId1"/>
    <p:sldLayoutId id="2147483931" r:id="rId2"/>
    <p:sldLayoutId id="2147483932" r:id="rId3"/>
    <p:sldLayoutId id="2147483933" r:id="rId4"/>
    <p:sldLayoutId id="2147483934" r:id="rId5"/>
    <p:sldLayoutId id="2147483935" r:id="rId6"/>
    <p:sldLayoutId id="2147483936" r:id="rId7"/>
    <p:sldLayoutId id="2147483937" r:id="rId8"/>
    <p:sldLayoutId id="2147483938" r:id="rId9"/>
    <p:sldLayoutId id="2147483939" r:id="rId10"/>
    <p:sldLayoutId id="2147483940" r:id="rId11"/>
    <p:sldLayoutId id="2147483941" r:id="rId12"/>
  </p:sldLayoutIdLst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Box 6">
            <a:extLst>
              <a:ext uri="{FF2B5EF4-FFF2-40B4-BE49-F238E27FC236}">
                <a16:creationId xmlns:a16="http://schemas.microsoft.com/office/drawing/2014/main" id="{4AF701F2-CB33-1924-6A74-47238EC3BF9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524000" y="392113"/>
            <a:ext cx="9144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FFFFFF"/>
                </a:solidFill>
                <a:latin typeface="Lucida Sans" panose="020B0602030504020204" pitchFamily="34" charset="0"/>
              </a:rPr>
              <a:t>God Is So Good</a:t>
            </a:r>
          </a:p>
        </p:txBody>
      </p:sp>
      <p:sp>
        <p:nvSpPr>
          <p:cNvPr id="3075" name="TextBox 11">
            <a:extLst>
              <a:ext uri="{FF2B5EF4-FFF2-40B4-BE49-F238E27FC236}">
                <a16:creationId xmlns:a16="http://schemas.microsoft.com/office/drawing/2014/main" id="{C449BAB9-7B4A-E6B3-AA1F-86E38192045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5600" y="4902200"/>
            <a:ext cx="1717137" cy="15696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4/4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/E</a:t>
            </a:r>
            <a:r>
              <a:rPr lang="en-US" altLang="en-US" sz="2400" i="1" baseline="30000" dirty="0">
                <a:solidFill>
                  <a:srgbClr val="FFFFFF"/>
                </a:solidFill>
                <a:latin typeface="Lucida Sans" panose="020B0602030504020204" pitchFamily="34" charset="0"/>
              </a:rPr>
              <a:t>b</a:t>
            </a: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 - DO</a:t>
            </a: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endParaRPr lang="en-US" altLang="en-US" sz="2400" dirty="0">
              <a:solidFill>
                <a:srgbClr val="FFFFFF"/>
              </a:solidFill>
              <a:latin typeface="Lucida Sans" panose="020B0602030504020204" pitchFamily="34" charset="0"/>
            </a:endParaRPr>
          </a:p>
          <a:p>
            <a:pPr eaLnBrk="1" hangingPunct="1">
              <a:lnSpc>
                <a:spcPct val="100000"/>
              </a:lnSpc>
              <a:spcBef>
                <a:spcPct val="0"/>
              </a:spcBef>
              <a:buFont typeface="Arial" panose="020B0604020202020204" pitchFamily="34" charset="0"/>
              <a:buNone/>
            </a:pPr>
            <a:r>
              <a:rPr lang="en-US" altLang="en-US" sz="2400" dirty="0">
                <a:solidFill>
                  <a:srgbClr val="FFFFFF"/>
                </a:solidFill>
                <a:latin typeface="Lucida Sans" panose="020B0602030504020204" pitchFamily="34" charset="0"/>
              </a:rPr>
              <a:t>Verses: 4</a:t>
            </a:r>
          </a:p>
        </p:txBody>
      </p:sp>
      <p:graphicFrame>
        <p:nvGraphicFramePr>
          <p:cNvPr id="4114" name="Group 18">
            <a:extLst>
              <a:ext uri="{FF2B5EF4-FFF2-40B4-BE49-F238E27FC236}">
                <a16:creationId xmlns:a16="http://schemas.microsoft.com/office/drawing/2014/main" id="{EEF7E278-5F55-DADF-548D-0988C62F56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466913"/>
              </p:ext>
            </p:extLst>
          </p:nvPr>
        </p:nvGraphicFramePr>
        <p:xfrm>
          <a:off x="10225088" y="4902200"/>
          <a:ext cx="1544637" cy="1096964"/>
        </p:xfrm>
        <a:graphic>
          <a:graphicData uri="http://schemas.openxmlformats.org/drawingml/2006/table">
            <a:tbl>
              <a:tblPr/>
              <a:tblGrid>
                <a:gridCol w="10763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6831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Lead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Alto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SOL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Tenor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MI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74241"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Bass -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>
                        <a:lnSpc>
                          <a:spcPct val="90000"/>
                        </a:lnSpc>
                        <a:spcBef>
                          <a:spcPts val="1000"/>
                        </a:spcBef>
                        <a:buFont typeface="Arial" panose="020B0604020202020204" pitchFamily="34" charset="0"/>
                        <a:defRPr sz="24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1pPr>
                      <a:lvl2pPr marL="742950" indent="-28575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20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2pPr>
                      <a:lvl3pPr marL="11430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3pPr>
                      <a:lvl4pPr marL="16002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4pPr>
                      <a:lvl5pPr marL="2057400" indent="-228600">
                        <a:lnSpc>
                          <a:spcPct val="90000"/>
                        </a:lnSpc>
                        <a:spcBef>
                          <a:spcPts val="500"/>
                        </a:spcBef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5pPr>
                      <a:lvl6pPr marL="25146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6pPr>
                      <a:lvl7pPr marL="29718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7pPr>
                      <a:lvl8pPr marL="34290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8pPr>
                      <a:lvl9pPr marL="3886200" indent="-228600" fontAlgn="base">
                        <a:lnSpc>
                          <a:spcPct val="90000"/>
                        </a:lnSpc>
                        <a:spcBef>
                          <a:spcPts val="500"/>
                        </a:spcBef>
                        <a:spcAft>
                          <a:spcPct val="0"/>
                        </a:spcAft>
                        <a:buFont typeface="Arial" panose="020B0604020202020204" pitchFamily="34" charset="0"/>
                        <a:defRPr sz="1600">
                          <a:solidFill>
                            <a:schemeClr val="tx1"/>
                          </a:solidFill>
                          <a:latin typeface="Calibri" panose="020F0502020204030204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en-US" sz="16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7F7F7F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 DO </a:t>
                      </a:r>
                    </a:p>
                  </a:txBody>
                  <a:tcPr marL="0" marR="0" marT="0" marB="0" anchor="ctr" horzOverflow="overflow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4109" name="TextBox 8">
            <a:extLst>
              <a:ext uri="{FF2B5EF4-FFF2-40B4-BE49-F238E27FC236}">
                <a16:creationId xmlns:a16="http://schemas.microsoft.com/office/drawing/2014/main" id="{466F634D-A112-1669-187B-C1DE23957DE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0669588" y="6611938"/>
            <a:ext cx="1120775" cy="254000"/>
          </a:xfrm>
          <a:prstGeom prst="rect">
            <a:avLst/>
          </a:prstGeom>
          <a:noFill/>
          <a:ln>
            <a:noFill/>
          </a:ln>
        </p:spPr>
        <p:txBody>
          <a:bodyPr wrap="none">
            <a:spAutoFit/>
          </a:bodyPr>
          <a:lstStyle>
            <a:lvl1pPr defTabSz="457200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572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fontAlgn="auto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FontTx/>
              <a:buNone/>
              <a:defRPr/>
            </a:pPr>
            <a:r>
              <a:rPr lang="en-US" altLang="en-US" sz="1050" i="1">
                <a:solidFill>
                  <a:srgbClr val="7F7F7F"/>
                </a:solidFill>
                <a:latin typeface="Lucida Sans" panose="020B0602030504020204" pitchFamily="34" charset="0"/>
              </a:rPr>
              <a:t>PDHymns.com</a:t>
            </a:r>
          </a:p>
        </p:txBody>
      </p:sp>
      <p:graphicFrame>
        <p:nvGraphicFramePr>
          <p:cNvPr id="7" name="Table 7">
            <a:extLst>
              <a:ext uri="{FF2B5EF4-FFF2-40B4-BE49-F238E27FC236}">
                <a16:creationId xmlns:a16="http://schemas.microsoft.com/office/drawing/2014/main" id="{7DE35010-82D8-BC16-6DBF-71FA830EE81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2610952"/>
              </p:ext>
            </p:extLst>
          </p:nvPr>
        </p:nvGraphicFramePr>
        <p:xfrm>
          <a:off x="455613" y="3203575"/>
          <a:ext cx="9144000" cy="148431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658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7818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Words: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nl-NL" altLang="en-US" sz="20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Lucida Sans" panose="020B0602030504020204" pitchFamily="34" charset="0"/>
                          <a:cs typeface="Arial" panose="020B0604020202020204" pitchFamily="34" charset="0"/>
                        </a:rPr>
                        <a:t>American Folk Hymn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Music: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="1" dirty="0">
                          <a:solidFill>
                            <a:schemeClr val="bg1"/>
                          </a:solidFill>
                          <a:latin typeface="Lucida Sans" panose="020B0602030504020204" pitchFamily="34" charset="0"/>
                        </a:rPr>
                        <a:t>American Folk Melody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1078"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en-US" sz="1800" b="1" dirty="0">
                        <a:solidFill>
                          <a:schemeClr val="bg1"/>
                        </a:solidFill>
                        <a:latin typeface="Lucida Sans" panose="020B0602030504020204" pitchFamily="34" charset="0"/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3" name="Rectangle 2">
            <a:extLst>
              <a:ext uri="{FF2B5EF4-FFF2-40B4-BE49-F238E27FC236}">
                <a16:creationId xmlns:a16="http://schemas.microsoft.com/office/drawing/2014/main" id="{564BDE28-6942-E7C1-0A06-AE83411B4096}"/>
              </a:ext>
            </a:extLst>
          </p:cNvPr>
          <p:cNvSpPr/>
          <p:nvPr/>
        </p:nvSpPr>
        <p:spPr>
          <a:xfrm>
            <a:off x="5376863" y="2443163"/>
            <a:ext cx="1438275" cy="582612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US" sz="4000" dirty="0">
              <a:latin typeface="Lucida Sans" panose="020B0602030504020204" pitchFamily="34" charset="0"/>
            </a:endParaRPr>
          </a:p>
        </p:txBody>
      </p:sp>
    </p:spTree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So Good_169_v1001">
            <a:extLst>
              <a:ext uri="{FF2B5EF4-FFF2-40B4-BE49-F238E27FC236}">
                <a16:creationId xmlns:a16="http://schemas.microsoft.com/office/drawing/2014/main" id="{B8428368-1FF1-368D-0128-EC40C73F7549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4098" name="Text Box 5">
            <a:extLst>
              <a:ext uri="{FF2B5EF4-FFF2-40B4-BE49-F238E27FC236}">
                <a16:creationId xmlns:a16="http://schemas.microsoft.com/office/drawing/2014/main" id="{897C2684-5A8B-4B0F-0E52-9CB2B63A18D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1 ~ God Is So Good</a:t>
            </a:r>
          </a:p>
        </p:txBody>
      </p:sp>
    </p:spTree>
    <p:extLst>
      <p:ext uri="{BB962C8B-B14F-4D97-AF65-F5344CB8AC3E}">
        <p14:creationId xmlns:p14="http://schemas.microsoft.com/office/powerpoint/2010/main" val="1026817288"/>
      </p:ext>
    </p:extLst>
  </p:cSld>
  <p:clrMapOvr>
    <a:masterClrMapping/>
  </p:clrMapOvr>
  <p:transition>
    <p:fade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So Good_169_v2001">
            <a:extLst>
              <a:ext uri="{FF2B5EF4-FFF2-40B4-BE49-F238E27FC236}">
                <a16:creationId xmlns:a16="http://schemas.microsoft.com/office/drawing/2014/main" id="{BEF31081-CCB2-1276-C943-3DB3C3F862D2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D8514AF-7C4E-8671-B74D-86BAB50C98A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2 ~ God Is So Good</a:t>
            </a:r>
          </a:p>
        </p:txBody>
      </p:sp>
    </p:spTree>
    <p:extLst>
      <p:ext uri="{BB962C8B-B14F-4D97-AF65-F5344CB8AC3E}">
        <p14:creationId xmlns:p14="http://schemas.microsoft.com/office/powerpoint/2010/main" val="4034226052"/>
      </p:ext>
    </p:extLst>
  </p:cSld>
  <p:clrMapOvr>
    <a:masterClrMapping/>
  </p:clrMapOvr>
  <p:transition>
    <p:fade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So Good_169_v3001">
            <a:extLst>
              <a:ext uri="{FF2B5EF4-FFF2-40B4-BE49-F238E27FC236}">
                <a16:creationId xmlns:a16="http://schemas.microsoft.com/office/drawing/2014/main" id="{8EA958CB-F199-F87C-E8CF-D1CBE1C49A4E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4CA4FA27-F1EC-2644-C423-818B60A9A87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3 ~ God Is So Good</a:t>
            </a:r>
          </a:p>
        </p:txBody>
      </p:sp>
    </p:spTree>
    <p:extLst>
      <p:ext uri="{BB962C8B-B14F-4D97-AF65-F5344CB8AC3E}">
        <p14:creationId xmlns:p14="http://schemas.microsoft.com/office/powerpoint/2010/main" val="2618419576"/>
      </p:ext>
    </p:extLst>
  </p:cSld>
  <p:clrMapOvr>
    <a:masterClrMapping/>
  </p:clrMapOvr>
  <p:transition>
    <p:fad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God is So Good_169_v4001">
            <a:extLst>
              <a:ext uri="{FF2B5EF4-FFF2-40B4-BE49-F238E27FC236}">
                <a16:creationId xmlns:a16="http://schemas.microsoft.com/office/drawing/2014/main" id="{2D109BDE-91A4-A3F0-FE17-60CAF93EB5A3}"/>
              </a:ext>
            </a:extLst>
          </p:cNvPr>
          <p:cNvPicPr>
            <a:picLocks noGrp="1" noChangeAspect="1"/>
          </p:cNvPicPr>
          <p:nvPr isPhoto="1"/>
        </p:nvPicPr>
        <p:blipFill>
          <a:blip r:embed="rId2">
            <a:lum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88" y="0"/>
            <a:ext cx="12161837" cy="6858000"/>
          </a:xfrm>
          <a:prstGeom prst="rect">
            <a:avLst/>
          </a:prstGeom>
        </p:spPr>
      </p:pic>
      <p:sp>
        <p:nvSpPr>
          <p:cNvPr id="2" name="Text Box 5">
            <a:extLst>
              <a:ext uri="{FF2B5EF4-FFF2-40B4-BE49-F238E27FC236}">
                <a16:creationId xmlns:a16="http://schemas.microsoft.com/office/drawing/2014/main" id="{C19ED403-76F5-4F9E-9ACD-90DDB3BC337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0" y="6488668"/>
            <a:ext cx="7842250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57200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en-US" altLang="en-US" sz="1800" dirty="0">
                <a:latin typeface="Lucida Sans" panose="020B0602030504020204" pitchFamily="34" charset="0"/>
              </a:rPr>
              <a:t>vs. 4 ~ God Is So Good</a:t>
            </a:r>
          </a:p>
        </p:txBody>
      </p:sp>
      <p:grpSp>
        <p:nvGrpSpPr>
          <p:cNvPr id="4100" name="Group 1">
            <a:extLst>
              <a:ext uri="{FF2B5EF4-FFF2-40B4-BE49-F238E27FC236}">
                <a16:creationId xmlns:a16="http://schemas.microsoft.com/office/drawing/2014/main" id="{0BC41990-1105-6DD9-6A31-45205D2CFD15}"/>
              </a:ext>
            </a:extLst>
          </p:cNvPr>
          <p:cNvGrpSpPr>
            <a:grpSpLocks/>
          </p:cNvGrpSpPr>
          <p:nvPr/>
        </p:nvGrpSpPr>
        <p:grpSpPr bwMode="auto">
          <a:xfrm>
            <a:off x="10512425" y="6519863"/>
            <a:ext cx="1679575" cy="338137"/>
            <a:chOff x="4481289" y="1629107"/>
            <a:chExt cx="1678986" cy="338554"/>
          </a:xfrm>
        </p:grpSpPr>
        <p:sp>
          <p:nvSpPr>
            <p:cNvPr id="4101" name="TextBox 2">
              <a:extLst>
                <a:ext uri="{FF2B5EF4-FFF2-40B4-BE49-F238E27FC236}">
                  <a16:creationId xmlns:a16="http://schemas.microsoft.com/office/drawing/2014/main" id="{186571D1-F9BE-E240-B238-AC2CCC924B29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558828" y="1629107"/>
              <a:ext cx="601447" cy="338554"/>
            </a:xfrm>
            <a:prstGeom prst="rect">
              <a:avLst/>
            </a:prstGeom>
            <a:solidFill>
              <a:schemeClr val="tx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600">
                  <a:solidFill>
                    <a:schemeClr val="bg1"/>
                  </a:solidFill>
                  <a:latin typeface="Lucida Sans" panose="020B0602030504020204" pitchFamily="34" charset="0"/>
                </a:rPr>
                <a:t>END</a:t>
              </a:r>
            </a:p>
          </p:txBody>
        </p:sp>
        <p:sp>
          <p:nvSpPr>
            <p:cNvPr id="4102" name="TextBox 4">
              <a:extLst>
                <a:ext uri="{FF2B5EF4-FFF2-40B4-BE49-F238E27FC236}">
                  <a16:creationId xmlns:a16="http://schemas.microsoft.com/office/drawing/2014/main" id="{58CA58BE-0C55-6769-93E6-04F7E464E7FE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4481289" y="1721296"/>
              <a:ext cx="1077534" cy="24636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>
                <a:lnSpc>
                  <a:spcPct val="90000"/>
                </a:lnSpc>
                <a:spcBef>
                  <a:spcPts val="1000"/>
                </a:spcBef>
                <a:buFont typeface="Arial" panose="020B0604020202020204" pitchFamily="34" charset="0"/>
                <a:buChar char="•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lnSpc>
                  <a:spcPct val="90000"/>
                </a:lnSpc>
                <a:spcBef>
                  <a:spcPts val="500"/>
                </a:spcBef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defTabSz="457200" eaLnBrk="0" fontAlgn="base" hangingPunct="0">
                <a:lnSpc>
                  <a:spcPct val="90000"/>
                </a:lnSpc>
                <a:spcBef>
                  <a:spcPts val="500"/>
                </a:spcBef>
                <a:spcAft>
                  <a:spcPct val="0"/>
                </a:spcAft>
                <a:buFont typeface="Arial" panose="020B0604020202020204" pitchFamily="34" charset="0"/>
                <a:buChar char="•"/>
                <a:defRPr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eaLnBrk="1" hangingPunct="1">
                <a:lnSpc>
                  <a:spcPct val="100000"/>
                </a:lnSpc>
                <a:spcBef>
                  <a:spcPct val="0"/>
                </a:spcBef>
                <a:buFontTx/>
                <a:buNone/>
              </a:pPr>
              <a:r>
                <a:rPr lang="en-US" altLang="en-US" sz="1000" i="1">
                  <a:latin typeface="Lucida Sans" panose="020B0602030504020204" pitchFamily="34" charset="0"/>
                </a:rPr>
                <a:t>PDHymns.com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31060418"/>
      </p:ext>
    </p:extLst>
  </p:cSld>
  <p:clrMapOvr>
    <a:masterClrMapping/>
  </p:clrMapOvr>
  <p:transition>
    <p:fade/>
  </p:transition>
</p:sld>
</file>

<file path=ppt/theme/theme1.xml><?xml version="1.0" encoding="utf-8"?>
<a:theme xmlns:a="http://schemas.openxmlformats.org/drawingml/2006/main" name="Office 2013 - 2022 Theme">
  <a:themeElements>
    <a:clrScheme name="Office 2013 - 2022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2013 - 2022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2013 - 2022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112</TotalTime>
  <Words>78</Words>
  <Application>Microsoft Office PowerPoint</Application>
  <PresentationFormat>Widescreen</PresentationFormat>
  <Paragraphs>24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Lucida Sans</vt:lpstr>
      <vt:lpstr>Office 2013 - 2022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PDHymns</dc:title>
  <dc:subject>PDHymns</dc:subject>
  <dc:creator>PDHymns</dc:creator>
  <cp:keywords>PDHymns</cp:keywords>
  <dc:description>PDHymns</dc:description>
  <cp:lastModifiedBy>Noel Chumbley</cp:lastModifiedBy>
  <cp:revision>41</cp:revision>
  <dcterms:created xsi:type="dcterms:W3CDTF">2013-12-23T05:43:46Z</dcterms:created>
  <dcterms:modified xsi:type="dcterms:W3CDTF">2025-02-25T21:38:42Z</dcterms:modified>
  <cp:category>PDHymns</cp:category>
</cp:coreProperties>
</file>