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Of Our Fathers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NATIONAL HYMN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10.10.10.10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5110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6906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Daniel C. Roberts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W. Warren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1001">
            <a:extLst>
              <a:ext uri="{FF2B5EF4-FFF2-40B4-BE49-F238E27FC236}">
                <a16:creationId xmlns:a16="http://schemas.microsoft.com/office/drawing/2014/main" id="{9F79F065-1F19-D42C-AD11-2FBE912CC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40524117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1002">
            <a:extLst>
              <a:ext uri="{FF2B5EF4-FFF2-40B4-BE49-F238E27FC236}">
                <a16:creationId xmlns:a16="http://schemas.microsoft.com/office/drawing/2014/main" id="{3F637937-6E50-083D-B58E-B26A88E6A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756502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2001">
            <a:extLst>
              <a:ext uri="{FF2B5EF4-FFF2-40B4-BE49-F238E27FC236}">
                <a16:creationId xmlns:a16="http://schemas.microsoft.com/office/drawing/2014/main" id="{367060B8-DD69-3F40-1CB0-FAB418CF90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127D6E-A9D3-D076-48DF-7AE55987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32283407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2002">
            <a:extLst>
              <a:ext uri="{FF2B5EF4-FFF2-40B4-BE49-F238E27FC236}">
                <a16:creationId xmlns:a16="http://schemas.microsoft.com/office/drawing/2014/main" id="{7909999F-0578-EAC4-48F5-85C3317C1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0E6EB-F6A6-EC94-34B8-F120B62B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612916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3001">
            <a:extLst>
              <a:ext uri="{FF2B5EF4-FFF2-40B4-BE49-F238E27FC236}">
                <a16:creationId xmlns:a16="http://schemas.microsoft.com/office/drawing/2014/main" id="{61A617EF-93D9-D3BB-6B36-70F6A3AA8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717A0A-169E-1039-63ED-4E5B9432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32349421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3002">
            <a:extLst>
              <a:ext uri="{FF2B5EF4-FFF2-40B4-BE49-F238E27FC236}">
                <a16:creationId xmlns:a16="http://schemas.microsoft.com/office/drawing/2014/main" id="{78E21CFA-B0C2-0019-E412-588B25D79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5F2791-469C-436C-2C9F-93E6E2C6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88332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4001">
            <a:extLst>
              <a:ext uri="{FF2B5EF4-FFF2-40B4-BE49-F238E27FC236}">
                <a16:creationId xmlns:a16="http://schemas.microsoft.com/office/drawing/2014/main" id="{A7B96A0B-18B6-20B2-C419-5B1AAD725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B25EA6-7B5F-8DD4-5A34-2D1220F6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God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26505259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Of Our Fathers_169_arr1_v4002">
            <a:extLst>
              <a:ext uri="{FF2B5EF4-FFF2-40B4-BE49-F238E27FC236}">
                <a16:creationId xmlns:a16="http://schemas.microsoft.com/office/drawing/2014/main" id="{99E8719D-A7D3-275C-6BEF-8E5D3D9490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41F7A6-44DB-E455-B671-FAEFCF15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4326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2025-03-01T01:16:01Z</dcterms:modified>
  <cp:category>PDHymns</cp:category>
</cp:coreProperties>
</file>