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God Is The Fountain Whence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GERAR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F/F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25660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60493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Benjamin Beddome (1817)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Lowell Mason (1839)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The Fountain Whence_169_v1001">
            <a:extLst>
              <a:ext uri="{FF2B5EF4-FFF2-40B4-BE49-F238E27FC236}">
                <a16:creationId xmlns:a16="http://schemas.microsoft.com/office/drawing/2014/main" id="{ACADE12F-2785-F296-EBAE-CA0F2067A5C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God Is The Fountain Whence</a:t>
            </a:r>
          </a:p>
        </p:txBody>
      </p:sp>
    </p:spTree>
    <p:extLst>
      <p:ext uri="{BB962C8B-B14F-4D97-AF65-F5344CB8AC3E}">
        <p14:creationId xmlns:p14="http://schemas.microsoft.com/office/powerpoint/2010/main" val="190577092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The Fountain Whence_169_v1002">
            <a:extLst>
              <a:ext uri="{FF2B5EF4-FFF2-40B4-BE49-F238E27FC236}">
                <a16:creationId xmlns:a16="http://schemas.microsoft.com/office/drawing/2014/main" id="{6FDD0B40-433B-225A-A671-72DD2753EB5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79383050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The Fountain Whence_169_v2001">
            <a:extLst>
              <a:ext uri="{FF2B5EF4-FFF2-40B4-BE49-F238E27FC236}">
                <a16:creationId xmlns:a16="http://schemas.microsoft.com/office/drawing/2014/main" id="{CB31FFB2-8356-9BD3-4D59-C9E073EA15E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D7051DC-8730-9F51-F76D-AC09332E5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God Is The Fountain Whence</a:t>
            </a:r>
          </a:p>
        </p:txBody>
      </p:sp>
    </p:spTree>
    <p:extLst>
      <p:ext uri="{BB962C8B-B14F-4D97-AF65-F5344CB8AC3E}">
        <p14:creationId xmlns:p14="http://schemas.microsoft.com/office/powerpoint/2010/main" val="361670967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The Fountain Whence_169_v2002">
            <a:extLst>
              <a:ext uri="{FF2B5EF4-FFF2-40B4-BE49-F238E27FC236}">
                <a16:creationId xmlns:a16="http://schemas.microsoft.com/office/drawing/2014/main" id="{7881D5CD-B2A7-F155-7CC6-E7531919BFC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AE4CEBE-0222-8FA1-5EFD-C932DEB3E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7816524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The Fountain Whence_169_v3001">
            <a:extLst>
              <a:ext uri="{FF2B5EF4-FFF2-40B4-BE49-F238E27FC236}">
                <a16:creationId xmlns:a16="http://schemas.microsoft.com/office/drawing/2014/main" id="{3E71D7CA-48F7-F0AB-70A7-B618C517F98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ED69207-E362-28ED-58D5-AAB05096C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God Is The Fountain Whence</a:t>
            </a:r>
          </a:p>
        </p:txBody>
      </p:sp>
    </p:spTree>
    <p:extLst>
      <p:ext uri="{BB962C8B-B14F-4D97-AF65-F5344CB8AC3E}">
        <p14:creationId xmlns:p14="http://schemas.microsoft.com/office/powerpoint/2010/main" val="17738525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The Fountain Whence_169_v3002">
            <a:extLst>
              <a:ext uri="{FF2B5EF4-FFF2-40B4-BE49-F238E27FC236}">
                <a16:creationId xmlns:a16="http://schemas.microsoft.com/office/drawing/2014/main" id="{8A783F95-D198-9208-F314-491FF35B2A0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1DBE279-ACB3-2897-6F41-379607813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51771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89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2025-02-25T21:50:46Z</dcterms:modified>
  <cp:category>PDHymns</cp:category>
</cp:coreProperties>
</file>