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Is Love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4964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33482"/>
              </p:ext>
            </p:extLst>
          </p:nvPr>
        </p:nvGraphicFramePr>
        <p:xfrm>
          <a:off x="455613" y="3203575"/>
          <a:ext cx="9144000" cy="1351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Millard’s &amp; Badger’s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Hymns &amp; Spirital Songs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(1849)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Arr. by E. S. Lorenz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S. Lorenz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ECC5F-A7F5-FD3C-0239-6B08710BD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24DECB-C776-28AD-13F4-A7EB8FC6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362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Love_169_v1001">
            <a:extLst>
              <a:ext uri="{FF2B5EF4-FFF2-40B4-BE49-F238E27FC236}">
                <a16:creationId xmlns:a16="http://schemas.microsoft.com/office/drawing/2014/main" id="{716ABB7C-578F-780D-23B3-63EDA7AFB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Is Love</a:t>
            </a:r>
          </a:p>
        </p:txBody>
      </p:sp>
    </p:spTree>
    <p:extLst>
      <p:ext uri="{BB962C8B-B14F-4D97-AF65-F5344CB8AC3E}">
        <p14:creationId xmlns:p14="http://schemas.microsoft.com/office/powerpoint/2010/main" val="38833882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Love_169_v1002">
            <a:extLst>
              <a:ext uri="{FF2B5EF4-FFF2-40B4-BE49-F238E27FC236}">
                <a16:creationId xmlns:a16="http://schemas.microsoft.com/office/drawing/2014/main" id="{D69B2340-5F3D-021E-7A30-967C4E49A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642616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6FE5E-63D3-3844-F126-BCCB62AB3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8A30EB-2316-39DD-3D98-A76D640F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518985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Love_169_v2001">
            <a:extLst>
              <a:ext uri="{FF2B5EF4-FFF2-40B4-BE49-F238E27FC236}">
                <a16:creationId xmlns:a16="http://schemas.microsoft.com/office/drawing/2014/main" id="{B7880345-FF08-3C72-E211-32745083A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B01DE6-C871-D7D6-C9EA-11ECDA42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Is Love</a:t>
            </a:r>
          </a:p>
        </p:txBody>
      </p:sp>
    </p:spTree>
    <p:extLst>
      <p:ext uri="{BB962C8B-B14F-4D97-AF65-F5344CB8AC3E}">
        <p14:creationId xmlns:p14="http://schemas.microsoft.com/office/powerpoint/2010/main" val="24730491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Love_169_v2002">
            <a:extLst>
              <a:ext uri="{FF2B5EF4-FFF2-40B4-BE49-F238E27FC236}">
                <a16:creationId xmlns:a16="http://schemas.microsoft.com/office/drawing/2014/main" id="{7D894F77-07FC-BA62-8BD6-937906E72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B3558E-6551-BF67-331A-BE7E9546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07459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F20B7F-43D8-E5E4-0E81-BA559D92E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0BA63A-BAB7-750C-7076-93B61559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755814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Love_169_v3001">
            <a:extLst>
              <a:ext uri="{FF2B5EF4-FFF2-40B4-BE49-F238E27FC236}">
                <a16:creationId xmlns:a16="http://schemas.microsoft.com/office/drawing/2014/main" id="{1E6131CD-8C4D-40FC-C548-66F734B665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BFEF28-E424-CE67-4AB3-6AE69011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Is Love</a:t>
            </a:r>
          </a:p>
        </p:txBody>
      </p:sp>
    </p:spTree>
    <p:extLst>
      <p:ext uri="{BB962C8B-B14F-4D97-AF65-F5344CB8AC3E}">
        <p14:creationId xmlns:p14="http://schemas.microsoft.com/office/powerpoint/2010/main" val="22793568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Is Love_169_v3002">
            <a:extLst>
              <a:ext uri="{FF2B5EF4-FFF2-40B4-BE49-F238E27FC236}">
                <a16:creationId xmlns:a16="http://schemas.microsoft.com/office/drawing/2014/main" id="{A5476BEB-73D2-6705-5922-3EA3FE0492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89759C-2142-64E2-1880-53A34EF5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315355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109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2025-03-11T00:50:45Z</dcterms:modified>
  <cp:category>PDHymns</cp:category>
</cp:coreProperties>
</file>