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Is Calling The Prodigal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051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3001">
            <a:extLst>
              <a:ext uri="{FF2B5EF4-FFF2-40B4-BE49-F238E27FC236}">
                <a16:creationId xmlns:a16="http://schemas.microsoft.com/office/drawing/2014/main" id="{A7A946B1-D13F-345F-540C-1E13BA7F2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E0D494-D970-31CC-3900-122AA04C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Is Calling The Prodigal</a:t>
            </a:r>
          </a:p>
        </p:txBody>
      </p:sp>
    </p:spTree>
    <p:extLst>
      <p:ext uri="{BB962C8B-B14F-4D97-AF65-F5344CB8AC3E}">
        <p14:creationId xmlns:p14="http://schemas.microsoft.com/office/powerpoint/2010/main" val="29360278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3002">
            <a:extLst>
              <a:ext uri="{FF2B5EF4-FFF2-40B4-BE49-F238E27FC236}">
                <a16:creationId xmlns:a16="http://schemas.microsoft.com/office/drawing/2014/main" id="{592BCDC8-1540-33F9-00DC-2147AE2BF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EAC0CE-DBD0-88B1-2302-BAA02690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953730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C001">
            <a:extLst>
              <a:ext uri="{FF2B5EF4-FFF2-40B4-BE49-F238E27FC236}">
                <a16:creationId xmlns:a16="http://schemas.microsoft.com/office/drawing/2014/main" id="{CF43ED40-9414-B071-6CCF-ACA3C67F1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AFF73D-77F4-807D-82D6-B7CEEF33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850932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C002">
            <a:extLst>
              <a:ext uri="{FF2B5EF4-FFF2-40B4-BE49-F238E27FC236}">
                <a16:creationId xmlns:a16="http://schemas.microsoft.com/office/drawing/2014/main" id="{2EBE7801-9145-3775-0076-BBDABB31CD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8F4128-D96F-6D44-4AEB-2F52E5B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7A09F324-FEB9-DF62-D7E2-9D6CBB0A8FF2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7FE2397B-738B-6319-DE18-B8C3E498A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DA56AD3-EC9D-8FA3-B181-E953830B7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3256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1001">
            <a:extLst>
              <a:ext uri="{FF2B5EF4-FFF2-40B4-BE49-F238E27FC236}">
                <a16:creationId xmlns:a16="http://schemas.microsoft.com/office/drawing/2014/main" id="{A85944AD-A003-7C74-C1DC-917334A18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Is Calling The Prodigal</a:t>
            </a:r>
          </a:p>
        </p:txBody>
      </p:sp>
    </p:spTree>
    <p:extLst>
      <p:ext uri="{BB962C8B-B14F-4D97-AF65-F5344CB8AC3E}">
        <p14:creationId xmlns:p14="http://schemas.microsoft.com/office/powerpoint/2010/main" val="24463107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1002">
            <a:extLst>
              <a:ext uri="{FF2B5EF4-FFF2-40B4-BE49-F238E27FC236}">
                <a16:creationId xmlns:a16="http://schemas.microsoft.com/office/drawing/2014/main" id="{7BFC81FA-6688-46EE-36E6-BC2DE9B0B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2301D9-99B9-561C-F0D2-178B17E2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924540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C001">
            <a:extLst>
              <a:ext uri="{FF2B5EF4-FFF2-40B4-BE49-F238E27FC236}">
                <a16:creationId xmlns:a16="http://schemas.microsoft.com/office/drawing/2014/main" id="{D566FB3B-0E05-188D-3D2F-2F674A2D45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BC7783-DAEE-8396-4640-F7B66858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251018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C002">
            <a:extLst>
              <a:ext uri="{FF2B5EF4-FFF2-40B4-BE49-F238E27FC236}">
                <a16:creationId xmlns:a16="http://schemas.microsoft.com/office/drawing/2014/main" id="{7A16821C-C445-8C87-5848-C6D9DA76C4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68C8AF-521F-C3EA-4D4C-51319D7F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192697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2001">
            <a:extLst>
              <a:ext uri="{FF2B5EF4-FFF2-40B4-BE49-F238E27FC236}">
                <a16:creationId xmlns:a16="http://schemas.microsoft.com/office/drawing/2014/main" id="{2AA18A2E-3538-2276-BB91-971CA74CC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76DB7C-DC8C-83A0-31C9-CF0729E8E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Is Calling The Prodigal</a:t>
            </a:r>
          </a:p>
        </p:txBody>
      </p:sp>
    </p:spTree>
    <p:extLst>
      <p:ext uri="{BB962C8B-B14F-4D97-AF65-F5344CB8AC3E}">
        <p14:creationId xmlns:p14="http://schemas.microsoft.com/office/powerpoint/2010/main" val="836912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2002">
            <a:extLst>
              <a:ext uri="{FF2B5EF4-FFF2-40B4-BE49-F238E27FC236}">
                <a16:creationId xmlns:a16="http://schemas.microsoft.com/office/drawing/2014/main" id="{180C868D-AD31-90C6-F0E4-75F0398FD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A7B6EC-58FC-F81C-0CFE-9E1031DE1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60581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C001">
            <a:extLst>
              <a:ext uri="{FF2B5EF4-FFF2-40B4-BE49-F238E27FC236}">
                <a16:creationId xmlns:a16="http://schemas.microsoft.com/office/drawing/2014/main" id="{EEEE3B09-60CB-F8C9-B8FF-000AE8D11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EE1B87-2E7D-ADB1-8604-5A0A9D238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792486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Calling the Prodigal_169_vC002">
            <a:extLst>
              <a:ext uri="{FF2B5EF4-FFF2-40B4-BE49-F238E27FC236}">
                <a16:creationId xmlns:a16="http://schemas.microsoft.com/office/drawing/2014/main" id="{8D341863-92D2-3F97-878A-F0ADDFBB2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DB61CE-FDE2-5911-14DD-1E8FA772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3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026255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111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2025-03-11T01:23:46Z</dcterms:modified>
  <cp:category>PDHymns</cp:category>
</cp:coreProperties>
</file>