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697" y="392113"/>
            <a:ext cx="96946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God Holds The Future In His Hands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18543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James Rowe (1922)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James D. Vaughan (1922)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82ECA0-365E-799B-9879-06F01145D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DDE052A-C7D0-1EB3-17A1-822C5CD98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God Holds The Future In His Hands</a:t>
            </a:r>
          </a:p>
        </p:txBody>
      </p:sp>
    </p:spTree>
    <p:extLst>
      <p:ext uri="{BB962C8B-B14F-4D97-AF65-F5344CB8AC3E}">
        <p14:creationId xmlns:p14="http://schemas.microsoft.com/office/powerpoint/2010/main" val="268524442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Holds The Future In His Hands_169_v3002">
            <a:extLst>
              <a:ext uri="{FF2B5EF4-FFF2-40B4-BE49-F238E27FC236}">
                <a16:creationId xmlns:a16="http://schemas.microsoft.com/office/drawing/2014/main" id="{46187D8E-85C0-B44B-2B97-964B2793AE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5EA1555-E392-6C42-9D4C-EE64B070B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2278804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2082EB-D053-35AD-1E7B-AAC6CF90B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4A33BCC-2182-5C27-BF00-DADD6BACE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97666669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7BE19-B498-D2C3-4790-5C5B4B365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50D84AF-117C-3362-5AFA-782736F2B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59115066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Holds The Future In His Hands_169_v4001">
            <a:extLst>
              <a:ext uri="{FF2B5EF4-FFF2-40B4-BE49-F238E27FC236}">
                <a16:creationId xmlns:a16="http://schemas.microsoft.com/office/drawing/2014/main" id="{E71A52E2-8F8F-AEC6-9DAB-901D14FF93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F426FE0-94EE-911A-137C-759B5AFC7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God Holds The Future In His Hands</a:t>
            </a:r>
          </a:p>
        </p:txBody>
      </p:sp>
    </p:spTree>
    <p:extLst>
      <p:ext uri="{BB962C8B-B14F-4D97-AF65-F5344CB8AC3E}">
        <p14:creationId xmlns:p14="http://schemas.microsoft.com/office/powerpoint/2010/main" val="26128688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Holds The Future In His Hands_169_v4002">
            <a:extLst>
              <a:ext uri="{FF2B5EF4-FFF2-40B4-BE49-F238E27FC236}">
                <a16:creationId xmlns:a16="http://schemas.microsoft.com/office/drawing/2014/main" id="{25E93D2E-BF65-BB28-E2CE-02ADDA7029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4717BF4-71F3-7279-6460-DD0DA714E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58460476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F380DB-F602-18A9-CC0A-BAFCBD485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C5227BD-B43A-02A0-B990-3F912583F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13918715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888442-5D38-5961-5230-5DA64ECA5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7DE1588-984C-0607-B265-8BF63F9CF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154942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Holds The Future In His Hands_169_v1001">
            <a:extLst>
              <a:ext uri="{FF2B5EF4-FFF2-40B4-BE49-F238E27FC236}">
                <a16:creationId xmlns:a16="http://schemas.microsoft.com/office/drawing/2014/main" id="{76392DAC-C627-E482-361B-150136C9F3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God Holds The Future In His Hands</a:t>
            </a:r>
          </a:p>
        </p:txBody>
      </p:sp>
    </p:spTree>
    <p:extLst>
      <p:ext uri="{BB962C8B-B14F-4D97-AF65-F5344CB8AC3E}">
        <p14:creationId xmlns:p14="http://schemas.microsoft.com/office/powerpoint/2010/main" val="285636892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Holds The Future In His Hands_169_v1002">
            <a:extLst>
              <a:ext uri="{FF2B5EF4-FFF2-40B4-BE49-F238E27FC236}">
                <a16:creationId xmlns:a16="http://schemas.microsoft.com/office/drawing/2014/main" id="{E2C01F1C-C5E0-5949-0CD5-D89E5B3E5F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526161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D4D0E3-5E65-62B1-DF86-C28417A0A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6925A5A-9269-3C7C-EA0E-0A0FB326D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3570367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F81323-742F-8826-8BC2-CF9507207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8674DCB-895C-FB31-47BA-92E8A98F8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5307351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Holds The Future In His Hands_169_v2001">
            <a:extLst>
              <a:ext uri="{FF2B5EF4-FFF2-40B4-BE49-F238E27FC236}">
                <a16:creationId xmlns:a16="http://schemas.microsoft.com/office/drawing/2014/main" id="{8C7F46D9-E806-A90C-80EC-C5608FA52D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D3454B7-D283-4BCD-7736-0013D70CB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God Holds The Future In His Hands</a:t>
            </a:r>
          </a:p>
        </p:txBody>
      </p:sp>
    </p:spTree>
    <p:extLst>
      <p:ext uri="{BB962C8B-B14F-4D97-AF65-F5344CB8AC3E}">
        <p14:creationId xmlns:p14="http://schemas.microsoft.com/office/powerpoint/2010/main" val="84430872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Holds The Future In His Hands_169_v2002">
            <a:extLst>
              <a:ext uri="{FF2B5EF4-FFF2-40B4-BE49-F238E27FC236}">
                <a16:creationId xmlns:a16="http://schemas.microsoft.com/office/drawing/2014/main" id="{CAA57F7B-CA17-4765-86B9-EA2B778678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E5A57A3-A264-61A6-4D7E-07AB3D559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4128496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3CBABE-73B0-1E96-674E-C291F96B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49F36C2-77DF-DCFA-7698-528870425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1355353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3817AB-7B96-4F9B-D3D8-EC8A7C310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2F5287E-C737-1310-9224-7373034F7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5515893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121</TotalTime>
  <Words>137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44</cp:revision>
  <dcterms:created xsi:type="dcterms:W3CDTF">2013-12-23T05:43:46Z</dcterms:created>
  <dcterms:modified xsi:type="dcterms:W3CDTF">2025-03-11T00:44:03Z</dcterms:modified>
  <cp:category>PDHymns</cp:category>
</cp:coreProperties>
</file>