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God Be With You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5029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5362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E. Rankin (1880 &amp; 1883)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W. G. Tomer (1880)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6059D-3E8E-BE16-B93B-93EB2802B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F404A8-BFDD-7108-4B1C-BC99905B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God Be With You</a:t>
            </a:r>
          </a:p>
        </p:txBody>
      </p:sp>
    </p:spTree>
    <p:extLst>
      <p:ext uri="{BB962C8B-B14F-4D97-AF65-F5344CB8AC3E}">
        <p14:creationId xmlns:p14="http://schemas.microsoft.com/office/powerpoint/2010/main" val="53834800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4of4002">
            <a:extLst>
              <a:ext uri="{FF2B5EF4-FFF2-40B4-BE49-F238E27FC236}">
                <a16:creationId xmlns:a16="http://schemas.microsoft.com/office/drawing/2014/main" id="{93626338-D7A4-050A-D67E-EC7EF807C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A995FF0-EE03-EA98-B414-5C0DDF5C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2785780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4D4C1A-0C45-2CF2-BD99-2BBFB5F9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709E02-489D-99FD-C233-47F566DF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6795728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F60A7C-B115-C2BB-A580-E9452CA7C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4F0D7E-2C65-9581-481B-4DFC0D5A1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01135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1001">
            <a:extLst>
              <a:ext uri="{FF2B5EF4-FFF2-40B4-BE49-F238E27FC236}">
                <a16:creationId xmlns:a16="http://schemas.microsoft.com/office/drawing/2014/main" id="{50E8ED0D-937A-8B6E-EA84-A7ADA03633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God Be With You</a:t>
            </a:r>
          </a:p>
        </p:txBody>
      </p:sp>
    </p:spTree>
    <p:extLst>
      <p:ext uri="{BB962C8B-B14F-4D97-AF65-F5344CB8AC3E}">
        <p14:creationId xmlns:p14="http://schemas.microsoft.com/office/powerpoint/2010/main" val="33315426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1002">
            <a:extLst>
              <a:ext uri="{FF2B5EF4-FFF2-40B4-BE49-F238E27FC236}">
                <a16:creationId xmlns:a16="http://schemas.microsoft.com/office/drawing/2014/main" id="{58CEC078-8A61-6131-3F05-8B2356C0FA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171510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EF3E4D-CF77-58E5-A594-7750A0330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6942CB2-D9C4-DD30-CCDE-A318B17E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984725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4CE27E-12D5-68FC-DA2C-DA904E17C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FEFA56-A072-2676-F140-F76C912AC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691824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2001">
            <a:extLst>
              <a:ext uri="{FF2B5EF4-FFF2-40B4-BE49-F238E27FC236}">
                <a16:creationId xmlns:a16="http://schemas.microsoft.com/office/drawing/2014/main" id="{C2B87CA7-DC60-4488-FC7A-E38038F415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2C7D4E-B16F-1900-D79F-7B91FB768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God Be With You</a:t>
            </a:r>
          </a:p>
        </p:txBody>
      </p:sp>
    </p:spTree>
    <p:extLst>
      <p:ext uri="{BB962C8B-B14F-4D97-AF65-F5344CB8AC3E}">
        <p14:creationId xmlns:p14="http://schemas.microsoft.com/office/powerpoint/2010/main" val="17175255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d Be With You_169_v2002">
            <a:extLst>
              <a:ext uri="{FF2B5EF4-FFF2-40B4-BE49-F238E27FC236}">
                <a16:creationId xmlns:a16="http://schemas.microsoft.com/office/drawing/2014/main" id="{858CCB1C-7660-E27A-AA45-A2F6E1DF0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26B626-67E6-6357-CC1E-B0F2973D6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54279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C7821B-ECD5-BBE2-D380-EC5AEB6EA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0A7C86-5DD1-25A0-5578-DE481080E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4805643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149D41-FEA3-BCCC-9A4F-50026BEAF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E774ED-5129-9FD6-6F32-38A6ECA3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235866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2025-03-11T00:38:00Z</dcterms:modified>
  <cp:category>PDHymns</cp:category>
</cp:coreProperties>
</file>