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5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2/24/2025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2/24/2025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2/24/2025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2/24/2025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2/24/2025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2/24/2025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2/24/2025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2/24/2025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2/24/2025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2/24/2025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2/24/2025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2/24/2025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Go Tell It On The Mountain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GO TELL IT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IRREGULAR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813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G/B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3/Chorus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0818021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541082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Spiritual, vss. John W. Work, Jr. (1907)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Spiritual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o Tell It on the Mountain_169_v1001">
            <a:extLst>
              <a:ext uri="{FF2B5EF4-FFF2-40B4-BE49-F238E27FC236}">
                <a16:creationId xmlns:a16="http://schemas.microsoft.com/office/drawing/2014/main" id="{8FF92300-2B45-ED46-AA2E-93CAEAAD859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84FDE3FB-9680-B467-D430-F2C7B7461D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Go Tell It On The Mountain</a:t>
            </a:r>
          </a:p>
        </p:txBody>
      </p:sp>
    </p:spTree>
    <p:extLst>
      <p:ext uri="{BB962C8B-B14F-4D97-AF65-F5344CB8AC3E}">
        <p14:creationId xmlns:p14="http://schemas.microsoft.com/office/powerpoint/2010/main" val="420718507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o Tell It on the Mountain_169_v1002">
            <a:extLst>
              <a:ext uri="{FF2B5EF4-FFF2-40B4-BE49-F238E27FC236}">
                <a16:creationId xmlns:a16="http://schemas.microsoft.com/office/drawing/2014/main" id="{1E73DD93-61DD-B758-0049-05B4E718347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347257090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o Tell It on the Mountain_169_v2001">
            <a:extLst>
              <a:ext uri="{FF2B5EF4-FFF2-40B4-BE49-F238E27FC236}">
                <a16:creationId xmlns:a16="http://schemas.microsoft.com/office/drawing/2014/main" id="{84007737-4FA2-5924-712E-5C75D1CE5EC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" name="Text Box 5">
            <a:extLst>
              <a:ext uri="{FF2B5EF4-FFF2-40B4-BE49-F238E27FC236}">
                <a16:creationId xmlns:a16="http://schemas.microsoft.com/office/drawing/2014/main" id="{AFE16C62-0038-1CEB-5C07-BE911D7E6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Go Tell It On The Mountain</a:t>
            </a:r>
          </a:p>
        </p:txBody>
      </p:sp>
    </p:spTree>
    <p:extLst>
      <p:ext uri="{BB962C8B-B14F-4D97-AF65-F5344CB8AC3E}">
        <p14:creationId xmlns:p14="http://schemas.microsoft.com/office/powerpoint/2010/main" val="266357677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o Tell It on the Mountain_169_v2002">
            <a:extLst>
              <a:ext uri="{FF2B5EF4-FFF2-40B4-BE49-F238E27FC236}">
                <a16:creationId xmlns:a16="http://schemas.microsoft.com/office/drawing/2014/main" id="{5D9C47D0-9BD8-EBFD-9C23-F2FFDB43103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" name="Text Box 5">
            <a:extLst>
              <a:ext uri="{FF2B5EF4-FFF2-40B4-BE49-F238E27FC236}">
                <a16:creationId xmlns:a16="http://schemas.microsoft.com/office/drawing/2014/main" id="{0EA7AAB9-BE80-1E9E-512F-22B28AD528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265934111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o Tell It on the Mountain_169_v3001">
            <a:extLst>
              <a:ext uri="{FF2B5EF4-FFF2-40B4-BE49-F238E27FC236}">
                <a16:creationId xmlns:a16="http://schemas.microsoft.com/office/drawing/2014/main" id="{78B21F34-A00B-F750-D276-32E9AAEA5BA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" name="Text Box 5">
            <a:extLst>
              <a:ext uri="{FF2B5EF4-FFF2-40B4-BE49-F238E27FC236}">
                <a16:creationId xmlns:a16="http://schemas.microsoft.com/office/drawing/2014/main" id="{86A5B8B3-CE64-3065-EFA2-B0EE65224D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Go Tell It On The Mountain</a:t>
            </a:r>
          </a:p>
        </p:txBody>
      </p:sp>
    </p:spTree>
    <p:extLst>
      <p:ext uri="{BB962C8B-B14F-4D97-AF65-F5344CB8AC3E}">
        <p14:creationId xmlns:p14="http://schemas.microsoft.com/office/powerpoint/2010/main" val="2881617988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o Tell It on the Mountain_169_v3002">
            <a:extLst>
              <a:ext uri="{FF2B5EF4-FFF2-40B4-BE49-F238E27FC236}">
                <a16:creationId xmlns:a16="http://schemas.microsoft.com/office/drawing/2014/main" id="{DD82334C-4F57-6CA3-8E9D-4D54818D307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" name="Text Box 5">
            <a:extLst>
              <a:ext uri="{FF2B5EF4-FFF2-40B4-BE49-F238E27FC236}">
                <a16:creationId xmlns:a16="http://schemas.microsoft.com/office/drawing/2014/main" id="{E7DC08F6-7F2E-8BB4-87EA-4997633F2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82069604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EA83EB8-AF28-835F-1FA3-495A9AD06F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  <p:sp>
        <p:nvSpPr>
          <p:cNvPr id="4" name="Text Box 5">
            <a:extLst>
              <a:ext uri="{FF2B5EF4-FFF2-40B4-BE49-F238E27FC236}">
                <a16:creationId xmlns:a16="http://schemas.microsoft.com/office/drawing/2014/main" id="{38A71773-F0CC-119D-DEB6-54B1250196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424594782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124</TotalTime>
  <Words>105</Words>
  <Application>Microsoft Office PowerPoint</Application>
  <PresentationFormat>Widescreen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2025-02-25T01:10:19Z</dcterms:modified>
  <cp:category>PDHymns</cp:category>
</cp:coreProperties>
</file>