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Glory To His Name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/C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34731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00155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E. A. Hoffman (1878)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H. Stockton (1878)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3001">
            <a:extLst>
              <a:ext uri="{FF2B5EF4-FFF2-40B4-BE49-F238E27FC236}">
                <a16:creationId xmlns:a16="http://schemas.microsoft.com/office/drawing/2014/main" id="{3E75F3B5-C8B2-C6AF-3225-CC43DFEA04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38DC49-7FBE-82D2-E75C-4488DA688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Glory To His Name</a:t>
            </a:r>
          </a:p>
        </p:txBody>
      </p:sp>
    </p:spTree>
    <p:extLst>
      <p:ext uri="{BB962C8B-B14F-4D97-AF65-F5344CB8AC3E}">
        <p14:creationId xmlns:p14="http://schemas.microsoft.com/office/powerpoint/2010/main" val="41957725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3002">
            <a:extLst>
              <a:ext uri="{FF2B5EF4-FFF2-40B4-BE49-F238E27FC236}">
                <a16:creationId xmlns:a16="http://schemas.microsoft.com/office/drawing/2014/main" id="{18DAE5E2-ED35-2B10-AF04-A0E38B2A4D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0A99EBC-1AB4-5869-E46E-89FFFDB8F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4214563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C001">
            <a:extLst>
              <a:ext uri="{FF2B5EF4-FFF2-40B4-BE49-F238E27FC236}">
                <a16:creationId xmlns:a16="http://schemas.microsoft.com/office/drawing/2014/main" id="{EF36D0C1-1E37-379A-8DF5-BFB02E4971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A1ED2B-6D9F-3A4D-6C0B-BEE36A97D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5742583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C002">
            <a:extLst>
              <a:ext uri="{FF2B5EF4-FFF2-40B4-BE49-F238E27FC236}">
                <a16:creationId xmlns:a16="http://schemas.microsoft.com/office/drawing/2014/main" id="{E2E5A67C-5DB4-A1EB-CEE9-CA432BCEB0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F143733-B3B6-00F8-745F-BAA2C630E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898249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1001">
            <a:extLst>
              <a:ext uri="{FF2B5EF4-FFF2-40B4-BE49-F238E27FC236}">
                <a16:creationId xmlns:a16="http://schemas.microsoft.com/office/drawing/2014/main" id="{2B704766-62BF-F2F5-00BE-8EE7907CD7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Glory To His Name</a:t>
            </a:r>
          </a:p>
        </p:txBody>
      </p:sp>
    </p:spTree>
    <p:extLst>
      <p:ext uri="{BB962C8B-B14F-4D97-AF65-F5344CB8AC3E}">
        <p14:creationId xmlns:p14="http://schemas.microsoft.com/office/powerpoint/2010/main" val="352424731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1002">
            <a:extLst>
              <a:ext uri="{FF2B5EF4-FFF2-40B4-BE49-F238E27FC236}">
                <a16:creationId xmlns:a16="http://schemas.microsoft.com/office/drawing/2014/main" id="{017174F9-83CF-A776-CF1E-3AF9FCD0BE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4453431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C001">
            <a:extLst>
              <a:ext uri="{FF2B5EF4-FFF2-40B4-BE49-F238E27FC236}">
                <a16:creationId xmlns:a16="http://schemas.microsoft.com/office/drawing/2014/main" id="{75AFD3EC-C531-A411-74CC-17D7B83892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A4A830D-2068-31DF-4A3B-9E842A147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671969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C002">
            <a:extLst>
              <a:ext uri="{FF2B5EF4-FFF2-40B4-BE49-F238E27FC236}">
                <a16:creationId xmlns:a16="http://schemas.microsoft.com/office/drawing/2014/main" id="{5137D1CE-8C1D-6B20-182E-2203030C00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035C3E5-53E9-3BAF-F6FC-BE364A9B2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276397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2001">
            <a:extLst>
              <a:ext uri="{FF2B5EF4-FFF2-40B4-BE49-F238E27FC236}">
                <a16:creationId xmlns:a16="http://schemas.microsoft.com/office/drawing/2014/main" id="{BAB45402-AB3C-C5E8-42B2-8F763D318D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7A0CBFB-17C9-FD14-4A7F-009F3D0D9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Glory To His Name</a:t>
            </a:r>
          </a:p>
        </p:txBody>
      </p:sp>
    </p:spTree>
    <p:extLst>
      <p:ext uri="{BB962C8B-B14F-4D97-AF65-F5344CB8AC3E}">
        <p14:creationId xmlns:p14="http://schemas.microsoft.com/office/powerpoint/2010/main" val="1407234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2002">
            <a:extLst>
              <a:ext uri="{FF2B5EF4-FFF2-40B4-BE49-F238E27FC236}">
                <a16:creationId xmlns:a16="http://schemas.microsoft.com/office/drawing/2014/main" id="{5BABB37D-817D-FD5D-9196-F5C58A3F43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6C2C75-0300-2980-5F2D-03562CAB9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9615102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C001">
            <a:extLst>
              <a:ext uri="{FF2B5EF4-FFF2-40B4-BE49-F238E27FC236}">
                <a16:creationId xmlns:a16="http://schemas.microsoft.com/office/drawing/2014/main" id="{4652356F-E73F-2FE0-F766-E92E7223EA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7683C20-E71A-6011-E6C5-107119D9C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0229780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C002">
            <a:extLst>
              <a:ext uri="{FF2B5EF4-FFF2-40B4-BE49-F238E27FC236}">
                <a16:creationId xmlns:a16="http://schemas.microsoft.com/office/drawing/2014/main" id="{42F64AC3-A34E-67AF-F289-66A013640B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DAE0A0-43D5-8266-EA16-5D970F3CF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7394242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109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2025-02-25T21:35:02Z</dcterms:modified>
  <cp:category>PDHymns</cp:category>
</cp:coreProperties>
</file>