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Glory Be To God The Father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CWM RHONDDA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8.7.8.7.4.7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7171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G/D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18500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Horatius Bonar (1866)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John Hughes (1907)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lory Be To God The Father_169_v3001">
            <a:extLst>
              <a:ext uri="{FF2B5EF4-FFF2-40B4-BE49-F238E27FC236}">
                <a16:creationId xmlns:a16="http://schemas.microsoft.com/office/drawing/2014/main" id="{5040D3E0-EFA5-8D26-2EE0-D114F30F8C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8F3EDCB-06DB-5D91-E6D1-F8AB899B6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Glory Be To God The Father</a:t>
            </a:r>
          </a:p>
        </p:txBody>
      </p:sp>
    </p:spTree>
    <p:extLst>
      <p:ext uri="{BB962C8B-B14F-4D97-AF65-F5344CB8AC3E}">
        <p14:creationId xmlns:p14="http://schemas.microsoft.com/office/powerpoint/2010/main" val="312702900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lory Be To God The Father_169_v3002">
            <a:extLst>
              <a:ext uri="{FF2B5EF4-FFF2-40B4-BE49-F238E27FC236}">
                <a16:creationId xmlns:a16="http://schemas.microsoft.com/office/drawing/2014/main" id="{F2B94F76-D320-C293-DB44-E02E063147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A542C73-42C7-9770-7F1C-53444DF76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1154423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59F217-B105-9E04-970A-C0481EFC5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61CB73B-F188-50A0-3CA0-D8B7F9FF1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88884528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lory Be To God The Father_169_v3004">
            <a:extLst>
              <a:ext uri="{FF2B5EF4-FFF2-40B4-BE49-F238E27FC236}">
                <a16:creationId xmlns:a16="http://schemas.microsoft.com/office/drawing/2014/main" id="{99516C3B-6D6D-A46D-78FC-1CAC76FF3B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84F5279-802B-8E6A-2DA3-CDCF98F8B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012809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lory Be To God The Father_169_v1001">
            <a:extLst>
              <a:ext uri="{FF2B5EF4-FFF2-40B4-BE49-F238E27FC236}">
                <a16:creationId xmlns:a16="http://schemas.microsoft.com/office/drawing/2014/main" id="{ABAF9B8A-0C50-E55E-2710-EBF5AF5639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Glory Be To God The Father</a:t>
            </a:r>
          </a:p>
        </p:txBody>
      </p:sp>
    </p:spTree>
    <p:extLst>
      <p:ext uri="{BB962C8B-B14F-4D97-AF65-F5344CB8AC3E}">
        <p14:creationId xmlns:p14="http://schemas.microsoft.com/office/powerpoint/2010/main" val="376109374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lory Be To God The Father_169_v1002">
            <a:extLst>
              <a:ext uri="{FF2B5EF4-FFF2-40B4-BE49-F238E27FC236}">
                <a16:creationId xmlns:a16="http://schemas.microsoft.com/office/drawing/2014/main" id="{7691E954-3A9D-F70F-338A-A785D68B80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39720135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613AA4-C410-08D0-0F24-23599D2A5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8A5A07A-E4A3-D1E5-78FE-E946B9811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21674757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lory Be To God The Father_169_v1004">
            <a:extLst>
              <a:ext uri="{FF2B5EF4-FFF2-40B4-BE49-F238E27FC236}">
                <a16:creationId xmlns:a16="http://schemas.microsoft.com/office/drawing/2014/main" id="{6638A3B4-C926-A9E9-E8AD-1D0D6DE713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CE4F7A3-4F6C-5BE9-11C8-6DF541487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40745755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lory Be To God The Father_169_v2001">
            <a:extLst>
              <a:ext uri="{FF2B5EF4-FFF2-40B4-BE49-F238E27FC236}">
                <a16:creationId xmlns:a16="http://schemas.microsoft.com/office/drawing/2014/main" id="{565C0601-79A9-717E-5DFA-83C4E38EF7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7360A31-3EFB-96B0-73D6-D08145854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Glory Be To God The Father</a:t>
            </a:r>
          </a:p>
        </p:txBody>
      </p:sp>
    </p:spTree>
    <p:extLst>
      <p:ext uri="{BB962C8B-B14F-4D97-AF65-F5344CB8AC3E}">
        <p14:creationId xmlns:p14="http://schemas.microsoft.com/office/powerpoint/2010/main" val="318647568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lory Be To God The Father_169_v2002">
            <a:extLst>
              <a:ext uri="{FF2B5EF4-FFF2-40B4-BE49-F238E27FC236}">
                <a16:creationId xmlns:a16="http://schemas.microsoft.com/office/drawing/2014/main" id="{19EFB3E9-F590-BF1F-E0EE-5FE7B7AFFD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9655C4B-E09E-D57C-EC45-80E705B37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68824975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6639F4-25B0-2845-B671-4C41776A6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4A5A4F0-F085-1A8D-3EAB-BD6D8F66E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42718233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lory Be To God The Father_169_v2004">
            <a:extLst>
              <a:ext uri="{FF2B5EF4-FFF2-40B4-BE49-F238E27FC236}">
                <a16:creationId xmlns:a16="http://schemas.microsoft.com/office/drawing/2014/main" id="{A9E708F8-70C3-A8AB-8C36-E0070D755F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0C744F3-5FBC-085A-51D0-427E8F986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21923462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112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2025-03-11T00:32:46Z</dcterms:modified>
  <cp:category>PDHymns</cp:category>
</cp:coreProperties>
</file>