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Give To The Winds Your Fears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DIADEMATA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SMD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324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D/D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2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79497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872827"/>
              </p:ext>
            </p:extLst>
          </p:nvPr>
        </p:nvGraphicFramePr>
        <p:xfrm>
          <a:off x="455613" y="3203575"/>
          <a:ext cx="9144000" cy="13517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Paul Gerhardt (1653),</a:t>
                      </a:r>
                      <a:b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para. of Psalms 37, Tr. by John Wesley (1739)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George J.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Elvey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(1868)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ive To The Winds Your Fears_169_v1001">
            <a:extLst>
              <a:ext uri="{FF2B5EF4-FFF2-40B4-BE49-F238E27FC236}">
                <a16:creationId xmlns:a16="http://schemas.microsoft.com/office/drawing/2014/main" id="{6D50C9DB-C2D3-D33D-0C6C-31277095D0F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Give To The Winds Your Fears</a:t>
            </a:r>
          </a:p>
        </p:txBody>
      </p:sp>
    </p:spTree>
    <p:extLst>
      <p:ext uri="{BB962C8B-B14F-4D97-AF65-F5344CB8AC3E}">
        <p14:creationId xmlns:p14="http://schemas.microsoft.com/office/powerpoint/2010/main" val="129545127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ive To The Winds Your Fears_169_v1002">
            <a:extLst>
              <a:ext uri="{FF2B5EF4-FFF2-40B4-BE49-F238E27FC236}">
                <a16:creationId xmlns:a16="http://schemas.microsoft.com/office/drawing/2014/main" id="{C04EB497-0BA8-712C-B643-AD5CD5A912A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56106115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ive To The Winds Your Fears_169_v1003">
            <a:extLst>
              <a:ext uri="{FF2B5EF4-FFF2-40B4-BE49-F238E27FC236}">
                <a16:creationId xmlns:a16="http://schemas.microsoft.com/office/drawing/2014/main" id="{E116FBCE-BDE0-DA60-A30B-A56232801EB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ECB6F59-75EF-696A-29F8-FA1B6C6FB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52534045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ive To The Winds Your Fears_169_v2001">
            <a:extLst>
              <a:ext uri="{FF2B5EF4-FFF2-40B4-BE49-F238E27FC236}">
                <a16:creationId xmlns:a16="http://schemas.microsoft.com/office/drawing/2014/main" id="{4146E4E7-F0AB-9A4C-46FD-5BBB528AB0C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78BB31C-1AD2-4FE7-3021-C987E5349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Give To The Winds Your Fears</a:t>
            </a:r>
          </a:p>
        </p:txBody>
      </p:sp>
    </p:spTree>
    <p:extLst>
      <p:ext uri="{BB962C8B-B14F-4D97-AF65-F5344CB8AC3E}">
        <p14:creationId xmlns:p14="http://schemas.microsoft.com/office/powerpoint/2010/main" val="429448213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ive To The Winds Your Fears_169_v2002">
            <a:extLst>
              <a:ext uri="{FF2B5EF4-FFF2-40B4-BE49-F238E27FC236}">
                <a16:creationId xmlns:a16="http://schemas.microsoft.com/office/drawing/2014/main" id="{90BA72BB-AACC-836A-ED88-10F0B043CB1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FDD804B-6087-AC07-E3E4-52ABB27E6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99205141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ive To The Winds Your Fears_169_v2003">
            <a:extLst>
              <a:ext uri="{FF2B5EF4-FFF2-40B4-BE49-F238E27FC236}">
                <a16:creationId xmlns:a16="http://schemas.microsoft.com/office/drawing/2014/main" id="{F9A10453-A331-780C-4041-9E0DD02B33E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A24BD6F-68FF-021C-5DF1-8AE6B7D43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554844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103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2025-02-25T20:59:41Z</dcterms:modified>
  <cp:category>PDHymns</cp:category>
</cp:coreProperties>
</file>