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From Every Stormy Wind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RETREAT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7877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0824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Hugh Stowell (1828)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Thomas Hastings (1841)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1001">
            <a:extLst>
              <a:ext uri="{FF2B5EF4-FFF2-40B4-BE49-F238E27FC236}">
                <a16:creationId xmlns:a16="http://schemas.microsoft.com/office/drawing/2014/main" id="{B961D7D0-9256-D838-6430-D484E9DFD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From Every Stormy Wind</a:t>
            </a:r>
          </a:p>
        </p:txBody>
      </p:sp>
    </p:spTree>
    <p:extLst>
      <p:ext uri="{BB962C8B-B14F-4D97-AF65-F5344CB8AC3E}">
        <p14:creationId xmlns:p14="http://schemas.microsoft.com/office/powerpoint/2010/main" val="3996493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1002">
            <a:extLst>
              <a:ext uri="{FF2B5EF4-FFF2-40B4-BE49-F238E27FC236}">
                <a16:creationId xmlns:a16="http://schemas.microsoft.com/office/drawing/2014/main" id="{A8485F91-BF94-850B-0D2B-5F887D8CA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205804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2001">
            <a:extLst>
              <a:ext uri="{FF2B5EF4-FFF2-40B4-BE49-F238E27FC236}">
                <a16:creationId xmlns:a16="http://schemas.microsoft.com/office/drawing/2014/main" id="{23DA2D6B-6CAC-E406-0C6C-EB03E377F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AD114B-653A-F5B9-D12D-6294AC1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From Every Stormy Wind</a:t>
            </a:r>
          </a:p>
        </p:txBody>
      </p:sp>
    </p:spTree>
    <p:extLst>
      <p:ext uri="{BB962C8B-B14F-4D97-AF65-F5344CB8AC3E}">
        <p14:creationId xmlns:p14="http://schemas.microsoft.com/office/powerpoint/2010/main" val="31226664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2002">
            <a:extLst>
              <a:ext uri="{FF2B5EF4-FFF2-40B4-BE49-F238E27FC236}">
                <a16:creationId xmlns:a16="http://schemas.microsoft.com/office/drawing/2014/main" id="{4ED700E0-8505-0977-0A8A-397AA3AC9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E1C0C1-C76B-30FB-85E2-73EED4E28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0599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3001">
            <a:extLst>
              <a:ext uri="{FF2B5EF4-FFF2-40B4-BE49-F238E27FC236}">
                <a16:creationId xmlns:a16="http://schemas.microsoft.com/office/drawing/2014/main" id="{5B2BC8B8-784A-0A5B-3394-67AB931C9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F86AC6-0E82-EE48-F920-C4C6DDF2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From Every Stormy Wind</a:t>
            </a:r>
          </a:p>
        </p:txBody>
      </p:sp>
    </p:spTree>
    <p:extLst>
      <p:ext uri="{BB962C8B-B14F-4D97-AF65-F5344CB8AC3E}">
        <p14:creationId xmlns:p14="http://schemas.microsoft.com/office/powerpoint/2010/main" val="2438065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3002">
            <a:extLst>
              <a:ext uri="{FF2B5EF4-FFF2-40B4-BE49-F238E27FC236}">
                <a16:creationId xmlns:a16="http://schemas.microsoft.com/office/drawing/2014/main" id="{88EE1384-886A-38C2-08A8-5C3C97DFF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EA9E4E-800C-D794-9082-79DD35DD4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40096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4001">
            <a:extLst>
              <a:ext uri="{FF2B5EF4-FFF2-40B4-BE49-F238E27FC236}">
                <a16:creationId xmlns:a16="http://schemas.microsoft.com/office/drawing/2014/main" id="{2D55B5CF-14AD-7A46-39B3-1B1A37D81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6B4847-4A1F-2AC2-4400-4189B570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From Every Stormy Wind</a:t>
            </a:r>
          </a:p>
        </p:txBody>
      </p:sp>
    </p:spTree>
    <p:extLst>
      <p:ext uri="{BB962C8B-B14F-4D97-AF65-F5344CB8AC3E}">
        <p14:creationId xmlns:p14="http://schemas.microsoft.com/office/powerpoint/2010/main" val="37859591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Every Stormy Wind_169_arr1_v4002">
            <a:extLst>
              <a:ext uri="{FF2B5EF4-FFF2-40B4-BE49-F238E27FC236}">
                <a16:creationId xmlns:a16="http://schemas.microsoft.com/office/drawing/2014/main" id="{C3A4E826-93C2-AA60-21F3-CDC227F0A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293845-73E0-4E33-9277-EBBD8899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91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2025-02-21T17:59:22Z</dcterms:modified>
  <cp:category>PDHymns</cp:category>
</cp:coreProperties>
</file>