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Forever With The Lord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8277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8091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James Montgomery (1835)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R. Schuman, Arr. by Lowell Mason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ever With The Lord_169_arr2_v1001">
            <a:extLst>
              <a:ext uri="{FF2B5EF4-FFF2-40B4-BE49-F238E27FC236}">
                <a16:creationId xmlns:a16="http://schemas.microsoft.com/office/drawing/2014/main" id="{DD70EFED-2F00-C247-A8AD-161AB81CC6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Forever With The Lord</a:t>
            </a:r>
          </a:p>
        </p:txBody>
      </p:sp>
    </p:spTree>
    <p:extLst>
      <p:ext uri="{BB962C8B-B14F-4D97-AF65-F5344CB8AC3E}">
        <p14:creationId xmlns:p14="http://schemas.microsoft.com/office/powerpoint/2010/main" val="264852889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ever With The Lord_169_arr2_v2001">
            <a:extLst>
              <a:ext uri="{FF2B5EF4-FFF2-40B4-BE49-F238E27FC236}">
                <a16:creationId xmlns:a16="http://schemas.microsoft.com/office/drawing/2014/main" id="{58635928-55EC-7701-08D2-8670EF5BB02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85C8138-BBA2-5B91-A5F2-D8FBE19CF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Forever With The Lord</a:t>
            </a:r>
          </a:p>
        </p:txBody>
      </p:sp>
    </p:spTree>
    <p:extLst>
      <p:ext uri="{BB962C8B-B14F-4D97-AF65-F5344CB8AC3E}">
        <p14:creationId xmlns:p14="http://schemas.microsoft.com/office/powerpoint/2010/main" val="290855098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ever With The Lord_169_arr2_v3001">
            <a:extLst>
              <a:ext uri="{FF2B5EF4-FFF2-40B4-BE49-F238E27FC236}">
                <a16:creationId xmlns:a16="http://schemas.microsoft.com/office/drawing/2014/main" id="{034C583C-9F5D-0D77-C6BB-18F00E829F1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D0933C7D-E410-D539-D0B3-1F9F37A5D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Forever With The Lord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21122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78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2025-02-22T19:02:52Z</dcterms:modified>
  <cp:category>PDHymns</cp:category>
</cp:coreProperties>
</file>