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For The Beauty Of The Earth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DIX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7.7.7.7.7.7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7992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A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/A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 - DO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4/Chorus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645436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486068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Folliott S. Pierpoint (1864)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Conrad Kocher (1838), Adpt. William H. Monk (1861)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 The Beauty Of The Earth_169_arr1_v1001">
            <a:extLst>
              <a:ext uri="{FF2B5EF4-FFF2-40B4-BE49-F238E27FC236}">
                <a16:creationId xmlns:a16="http://schemas.microsoft.com/office/drawing/2014/main" id="{42C40FB4-C4A9-D33D-FEBD-09A3C3AC593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For The Beauty Of The Earth</a:t>
            </a:r>
          </a:p>
        </p:txBody>
      </p:sp>
    </p:spTree>
    <p:extLst>
      <p:ext uri="{BB962C8B-B14F-4D97-AF65-F5344CB8AC3E}">
        <p14:creationId xmlns:p14="http://schemas.microsoft.com/office/powerpoint/2010/main" val="354050704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 The Beauty Of The Earth_169_arr1_vC001">
            <a:extLst>
              <a:ext uri="{FF2B5EF4-FFF2-40B4-BE49-F238E27FC236}">
                <a16:creationId xmlns:a16="http://schemas.microsoft.com/office/drawing/2014/main" id="{B99F88AD-C9EF-2D56-78DD-F84E39E8D5D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18362029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 The Beauty Of The Earth_169_arr1_v2001">
            <a:extLst>
              <a:ext uri="{FF2B5EF4-FFF2-40B4-BE49-F238E27FC236}">
                <a16:creationId xmlns:a16="http://schemas.microsoft.com/office/drawing/2014/main" id="{3830B06D-882D-2E79-91AD-CD5858E2751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F7751DB-E55B-0F02-41B0-FF077BC99B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For The Beauty Of The Earth</a:t>
            </a:r>
          </a:p>
        </p:txBody>
      </p:sp>
    </p:spTree>
    <p:extLst>
      <p:ext uri="{BB962C8B-B14F-4D97-AF65-F5344CB8AC3E}">
        <p14:creationId xmlns:p14="http://schemas.microsoft.com/office/powerpoint/2010/main" val="413285285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 The Beauty Of The Earth_169_arr1_vC001">
            <a:extLst>
              <a:ext uri="{FF2B5EF4-FFF2-40B4-BE49-F238E27FC236}">
                <a16:creationId xmlns:a16="http://schemas.microsoft.com/office/drawing/2014/main" id="{9A8D9E19-DF9F-87AA-66AD-535061B38FF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0ECDF41-E9F8-EDAD-C441-1C6CAEC7B4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217157517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 The Beauty Of The Earth_169_arr1_v3o4001">
            <a:extLst>
              <a:ext uri="{FF2B5EF4-FFF2-40B4-BE49-F238E27FC236}">
                <a16:creationId xmlns:a16="http://schemas.microsoft.com/office/drawing/2014/main" id="{A78AC753-A01C-BC11-7D72-08060D3AC9F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6E496AC-29BB-8FEA-48AC-41C7649EE5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For The Beauty Of The Earth</a:t>
            </a:r>
          </a:p>
        </p:txBody>
      </p:sp>
    </p:spTree>
    <p:extLst>
      <p:ext uri="{BB962C8B-B14F-4D97-AF65-F5344CB8AC3E}">
        <p14:creationId xmlns:p14="http://schemas.microsoft.com/office/powerpoint/2010/main" val="272502262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 The Beauty Of The Earth_169_arr1_vC001">
            <a:extLst>
              <a:ext uri="{FF2B5EF4-FFF2-40B4-BE49-F238E27FC236}">
                <a16:creationId xmlns:a16="http://schemas.microsoft.com/office/drawing/2014/main" id="{C7705FBC-2FBA-A6EC-076E-9691E886BDB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0DE3A4F6-9DFE-49E8-1AB3-F33F6148E1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1745906685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 The Beauty Of The Earth_169_arr1_v4o4001">
            <a:extLst>
              <a:ext uri="{FF2B5EF4-FFF2-40B4-BE49-F238E27FC236}">
                <a16:creationId xmlns:a16="http://schemas.microsoft.com/office/drawing/2014/main" id="{DFACDE92-3D20-B44E-7A82-A223627E6B9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323BCECE-F260-B650-D190-A4DE6C11AF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 ~ For The Beauty Of The Earth</a:t>
            </a:r>
          </a:p>
        </p:txBody>
      </p:sp>
    </p:spTree>
    <p:extLst>
      <p:ext uri="{BB962C8B-B14F-4D97-AF65-F5344CB8AC3E}">
        <p14:creationId xmlns:p14="http://schemas.microsoft.com/office/powerpoint/2010/main" val="1502619329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 The Beauty Of The Earth_169_arr1_vC001">
            <a:extLst>
              <a:ext uri="{FF2B5EF4-FFF2-40B4-BE49-F238E27FC236}">
                <a16:creationId xmlns:a16="http://schemas.microsoft.com/office/drawing/2014/main" id="{A81958BD-E4D8-EF95-26B7-92BEA861301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1AD82EC-D469-17E0-1884-67B306859A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6244605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113</TotalTime>
  <Words>119</Words>
  <Application>Microsoft Office PowerPoint</Application>
  <PresentationFormat>Widescreen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41</cp:revision>
  <dcterms:created xsi:type="dcterms:W3CDTF">2013-12-23T05:43:46Z</dcterms:created>
  <dcterms:modified xsi:type="dcterms:W3CDTF">2025-02-22T18:49:51Z</dcterms:modified>
  <cp:category>PDHymns</cp:category>
</cp:coreProperties>
</file>