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For The Beauty Of The Earth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DIX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645436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8606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Folliott S. Pierpoint 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Conrad Kocher (1838), Adpt. William H. Monk (1861)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1001">
            <a:extLst>
              <a:ext uri="{FF2B5EF4-FFF2-40B4-BE49-F238E27FC236}">
                <a16:creationId xmlns:a16="http://schemas.microsoft.com/office/drawing/2014/main" id="{42C40FB4-C4A9-D33D-FEBD-09A3C3AC593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35405070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B99F88AD-C9EF-2D56-78DD-F84E39E8D5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8362029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2001">
            <a:extLst>
              <a:ext uri="{FF2B5EF4-FFF2-40B4-BE49-F238E27FC236}">
                <a16:creationId xmlns:a16="http://schemas.microsoft.com/office/drawing/2014/main" id="{3830B06D-882D-2E79-91AD-CD5858E2751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F7751DB-E55B-0F02-41B0-FF077BC99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41328528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9A8D9E19-DF9F-87AA-66AD-535061B38F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0ECDF41-E9F8-EDAD-C441-1C6CAEC7B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7157517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03BAA9-A147-C0CF-132D-3DCD04277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23BCECE-F260-B650-D190-A4DE6C11A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For The Beauty Of The Earth</a:t>
            </a:r>
          </a:p>
        </p:txBody>
      </p:sp>
    </p:spTree>
    <p:extLst>
      <p:ext uri="{BB962C8B-B14F-4D97-AF65-F5344CB8AC3E}">
        <p14:creationId xmlns:p14="http://schemas.microsoft.com/office/powerpoint/2010/main" val="15026193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 The Beauty Of The Earth_169_arr1_vC001">
            <a:extLst>
              <a:ext uri="{FF2B5EF4-FFF2-40B4-BE49-F238E27FC236}">
                <a16:creationId xmlns:a16="http://schemas.microsoft.com/office/drawing/2014/main" id="{A81958BD-E4D8-EF95-26B7-92BEA86130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1AD82EC-D469-17E0-1884-67B306859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2446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2025-02-22T18:50:51Z</dcterms:modified>
  <cp:category>PDHymns</cp:category>
</cp:coreProperties>
</file>