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384" y="3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Footprints Of Jesus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/G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5/Chorus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425782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53258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Mary D. C. Slade (1871)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A. B. Everett (1871)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otprints Of Jesus_169_v5o5001">
            <a:extLst>
              <a:ext uri="{FF2B5EF4-FFF2-40B4-BE49-F238E27FC236}">
                <a16:creationId xmlns:a16="http://schemas.microsoft.com/office/drawing/2014/main" id="{10FECA3F-D429-45F2-1823-B2DC6DA4C5D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845FC1F-CAA9-0712-B191-EDD46AE48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5 ~ Footprints Of Jesus</a:t>
            </a:r>
          </a:p>
        </p:txBody>
      </p:sp>
    </p:spTree>
    <p:extLst>
      <p:ext uri="{BB962C8B-B14F-4D97-AF65-F5344CB8AC3E}">
        <p14:creationId xmlns:p14="http://schemas.microsoft.com/office/powerpoint/2010/main" val="92314966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FF3BCA8-6F1D-045D-C5D9-A94F0E66E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4A49F56-0957-21D8-0804-6F5DCE030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5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759993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otprints Of Jesus_169_v1001">
            <a:extLst>
              <a:ext uri="{FF2B5EF4-FFF2-40B4-BE49-F238E27FC236}">
                <a16:creationId xmlns:a16="http://schemas.microsoft.com/office/drawing/2014/main" id="{9AB00383-60BF-EE95-CF4E-D8CB9A2A401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5533DDF-DBED-0916-8FD2-63144A312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Footprints Of Jesus</a:t>
            </a:r>
          </a:p>
        </p:txBody>
      </p:sp>
    </p:spTree>
    <p:extLst>
      <p:ext uri="{BB962C8B-B14F-4D97-AF65-F5344CB8AC3E}">
        <p14:creationId xmlns:p14="http://schemas.microsoft.com/office/powerpoint/2010/main" val="68368454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86D6E3-6D8D-47FE-3D8C-2C82735CC1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9116955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otprints Of Jesus_169_v2o5001">
            <a:extLst>
              <a:ext uri="{FF2B5EF4-FFF2-40B4-BE49-F238E27FC236}">
                <a16:creationId xmlns:a16="http://schemas.microsoft.com/office/drawing/2014/main" id="{BC4DCA0E-0435-4787-CC0A-506047F3843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B989B79-AE60-9F03-436F-E31BEE68B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Footprints Of Jesus</a:t>
            </a:r>
          </a:p>
        </p:txBody>
      </p:sp>
    </p:spTree>
    <p:extLst>
      <p:ext uri="{BB962C8B-B14F-4D97-AF65-F5344CB8AC3E}">
        <p14:creationId xmlns:p14="http://schemas.microsoft.com/office/powerpoint/2010/main" val="129682372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A66A958-678F-90F2-0510-C243257EED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9E47A43-1184-B616-5A92-04C2D9CC0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87771386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otprints Of Jesus_169_v3o5001">
            <a:extLst>
              <a:ext uri="{FF2B5EF4-FFF2-40B4-BE49-F238E27FC236}">
                <a16:creationId xmlns:a16="http://schemas.microsoft.com/office/drawing/2014/main" id="{4FAF0455-77F1-44F0-3775-DE8550CBE39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39A014C-A639-0C30-4ECD-05A7A3DD9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Footprints Of Jesus</a:t>
            </a:r>
          </a:p>
        </p:txBody>
      </p:sp>
    </p:spTree>
    <p:extLst>
      <p:ext uri="{BB962C8B-B14F-4D97-AF65-F5344CB8AC3E}">
        <p14:creationId xmlns:p14="http://schemas.microsoft.com/office/powerpoint/2010/main" val="52168812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7B1FDF-A1C5-7110-63DF-90B2769287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CB6226B-C99F-F411-7F52-2175648ED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57691070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otprints Of Jesus_169_v4o5001">
            <a:extLst>
              <a:ext uri="{FF2B5EF4-FFF2-40B4-BE49-F238E27FC236}">
                <a16:creationId xmlns:a16="http://schemas.microsoft.com/office/drawing/2014/main" id="{21396A30-5990-27F8-2B12-5BC5DBDBB30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82DA6C3-563A-4418-3A0B-1E47373C4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Footprints Of Jesus</a:t>
            </a:r>
          </a:p>
        </p:txBody>
      </p:sp>
    </p:spTree>
    <p:extLst>
      <p:ext uri="{BB962C8B-B14F-4D97-AF65-F5344CB8AC3E}">
        <p14:creationId xmlns:p14="http://schemas.microsoft.com/office/powerpoint/2010/main" val="303132420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375237-F8F4-39F5-601C-BBB58C8BD8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74F2177-99CE-3655-76B9-90712B530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</p:spTree>
    <p:extLst>
      <p:ext uri="{BB962C8B-B14F-4D97-AF65-F5344CB8AC3E}">
        <p14:creationId xmlns:p14="http://schemas.microsoft.com/office/powerpoint/2010/main" val="408782834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108</Words>
  <Application>Microsoft Office PowerPoint</Application>
  <PresentationFormat>Widescreen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2025-02-22T18:45:42Z</dcterms:modified>
  <cp:category>PDHymns</cp:category>
</cp:coreProperties>
</file>