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Footprints Of Jesus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799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/G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425782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532589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Mary D. C. Slade (1871)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A. B. Everett (1871)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otprints Of Jesus_169_v1001">
            <a:extLst>
              <a:ext uri="{FF2B5EF4-FFF2-40B4-BE49-F238E27FC236}">
                <a16:creationId xmlns:a16="http://schemas.microsoft.com/office/drawing/2014/main" id="{9AB00383-60BF-EE95-CF4E-D8CB9A2A401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5533DDF-DBED-0916-8FD2-63144A312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Footprints Of Jesus</a:t>
            </a:r>
          </a:p>
        </p:txBody>
      </p:sp>
    </p:spTree>
    <p:extLst>
      <p:ext uri="{BB962C8B-B14F-4D97-AF65-F5344CB8AC3E}">
        <p14:creationId xmlns:p14="http://schemas.microsoft.com/office/powerpoint/2010/main" val="68368454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5FDA3C5-9215-E751-9EAC-FFAA88E02A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91169551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754E3EB-7C48-7753-3C32-90BDDCEA1F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B989B79-AE60-9F03-436F-E31BEE68B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Footprints Of Jesus</a:t>
            </a:r>
          </a:p>
        </p:txBody>
      </p:sp>
    </p:spTree>
    <p:extLst>
      <p:ext uri="{BB962C8B-B14F-4D97-AF65-F5344CB8AC3E}">
        <p14:creationId xmlns:p14="http://schemas.microsoft.com/office/powerpoint/2010/main" val="129682372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839A801-EA52-D31F-3479-0FDF1C063B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9E47A43-1184-B616-5A92-04C2D9CC0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87771386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B2F0C83-0F63-06AB-AD23-D067348F63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39A014C-A639-0C30-4ECD-05A7A3DD9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Footprints Of Jesus</a:t>
            </a:r>
          </a:p>
        </p:txBody>
      </p:sp>
    </p:spTree>
    <p:extLst>
      <p:ext uri="{BB962C8B-B14F-4D97-AF65-F5344CB8AC3E}">
        <p14:creationId xmlns:p14="http://schemas.microsoft.com/office/powerpoint/2010/main" val="52168812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6650903-2112-F8B2-AE5C-DC7ABD849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9CB6226B-C99F-F411-7F52-2175648ED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 dirty="0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7691070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114</TotalTime>
  <Words>88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2025-02-22T18:44:57Z</dcterms:modified>
  <cp:category>PDHymns</cp:category>
</cp:coreProperties>
</file>