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Fear Not, Little Flock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88123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Mary A. Kidder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G. Dailey (1882)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3001">
            <a:extLst>
              <a:ext uri="{FF2B5EF4-FFF2-40B4-BE49-F238E27FC236}">
                <a16:creationId xmlns:a16="http://schemas.microsoft.com/office/drawing/2014/main" id="{25B51B5E-AE39-15A8-F27C-8E62A0DB36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551B51-732F-C4B2-3D95-6EE9542B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9163713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3002">
            <a:extLst>
              <a:ext uri="{FF2B5EF4-FFF2-40B4-BE49-F238E27FC236}">
                <a16:creationId xmlns:a16="http://schemas.microsoft.com/office/drawing/2014/main" id="{3C10DCFD-4893-A307-F02F-059ED1DFF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CF596C-A9A0-4990-BD6E-0A3EC43E0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482676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8017D-9B67-CE90-754D-8C1CA250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223918-7ED2-0383-7227-6457D29D7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979880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D717E-39AB-3A0F-25DF-AB5C7463A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9E5ED6-ABA6-74E1-77B3-6DF941D2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704858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4001">
            <a:extLst>
              <a:ext uri="{FF2B5EF4-FFF2-40B4-BE49-F238E27FC236}">
                <a16:creationId xmlns:a16="http://schemas.microsoft.com/office/drawing/2014/main" id="{96135E47-7178-C527-2B12-498C61691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6563F3-0206-4F56-CFF5-F603AC74F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36953386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4002">
            <a:extLst>
              <a:ext uri="{FF2B5EF4-FFF2-40B4-BE49-F238E27FC236}">
                <a16:creationId xmlns:a16="http://schemas.microsoft.com/office/drawing/2014/main" id="{B0D8A416-0958-03AD-5849-EE62DFBA4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C1933A-303D-BDA4-9123-4F76F1C27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1707892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1B04B5-6E64-D597-EB79-975971B0A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181C75A-620A-EA70-52F2-A2CC4569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0253095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E25C3-1DB9-6E62-A4C2-78D437476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551008-8D22-5DFB-01D9-802E6F53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125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1001">
            <a:extLst>
              <a:ext uri="{FF2B5EF4-FFF2-40B4-BE49-F238E27FC236}">
                <a16:creationId xmlns:a16="http://schemas.microsoft.com/office/drawing/2014/main" id="{5426D8FE-2B27-252A-96D0-F73875F55C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28750918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1002">
            <a:extLst>
              <a:ext uri="{FF2B5EF4-FFF2-40B4-BE49-F238E27FC236}">
                <a16:creationId xmlns:a16="http://schemas.microsoft.com/office/drawing/2014/main" id="{44CDDF3E-EF49-D73C-7214-64A1BAF54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383840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936BF-971E-4E78-65FB-D259DE8C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071E16-7FA4-6550-3C03-849716DA3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58548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56F2C-5790-9675-CE2A-AF46442EF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B91865-C766-C664-CA69-6F8FEF8B0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661266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2001">
            <a:extLst>
              <a:ext uri="{FF2B5EF4-FFF2-40B4-BE49-F238E27FC236}">
                <a16:creationId xmlns:a16="http://schemas.microsoft.com/office/drawing/2014/main" id="{D4CF18E4-1DD1-F6DF-6928-1A459ADA8E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30C7D3-053E-A148-CB39-036825CE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Fear Not, Little Flock</a:t>
            </a:r>
          </a:p>
        </p:txBody>
      </p:sp>
    </p:spTree>
    <p:extLst>
      <p:ext uri="{BB962C8B-B14F-4D97-AF65-F5344CB8AC3E}">
        <p14:creationId xmlns:p14="http://schemas.microsoft.com/office/powerpoint/2010/main" val="36025255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ar Not Little Flock_169_v2002">
            <a:extLst>
              <a:ext uri="{FF2B5EF4-FFF2-40B4-BE49-F238E27FC236}">
                <a16:creationId xmlns:a16="http://schemas.microsoft.com/office/drawing/2014/main" id="{FFA9F8F2-C7DC-B661-96DE-4D8A550CE6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11BF46-5AB8-1B4A-5659-F7FEE24D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126395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51509-D9A5-4059-FEB2-111E1A0B2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C80EA0-DDA2-B943-8A9C-93687810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673971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4368FE-FA1E-FD34-9662-129AA455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FD7C42-46BB-6A4D-862C-C94453D30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784848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129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2025-03-11T00:27:44Z</dcterms:modified>
  <cp:category>PDHymns</cp:category>
</cp:coreProperties>
</file>