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Father, We Thank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WESTON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LM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72078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5381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Rebecca Weston (1884)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Jorenson’s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Great Songs of the Church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(1921)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We Thank Thee_169_v1001">
            <a:extLst>
              <a:ext uri="{FF2B5EF4-FFF2-40B4-BE49-F238E27FC236}">
                <a16:creationId xmlns:a16="http://schemas.microsoft.com/office/drawing/2014/main" id="{BA844083-DF20-5C18-C5F5-A535EA39528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Father, We Thank Thee</a:t>
            </a:r>
          </a:p>
        </p:txBody>
      </p:sp>
    </p:spTree>
    <p:extLst>
      <p:ext uri="{BB962C8B-B14F-4D97-AF65-F5344CB8AC3E}">
        <p14:creationId xmlns:p14="http://schemas.microsoft.com/office/powerpoint/2010/main" val="20168462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We Thank Thee_169_v1002">
            <a:extLst>
              <a:ext uri="{FF2B5EF4-FFF2-40B4-BE49-F238E27FC236}">
                <a16:creationId xmlns:a16="http://schemas.microsoft.com/office/drawing/2014/main" id="{94FE3A64-513F-4324-EC36-56E4FF9F97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1483999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We Thank Thee_169_v2001">
            <a:extLst>
              <a:ext uri="{FF2B5EF4-FFF2-40B4-BE49-F238E27FC236}">
                <a16:creationId xmlns:a16="http://schemas.microsoft.com/office/drawing/2014/main" id="{F6C85677-4749-4865-D82F-7E01F3641CA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FB4C79F-23A8-5310-3372-C5E07A65E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Father, We Thank Thee</a:t>
            </a:r>
          </a:p>
        </p:txBody>
      </p:sp>
    </p:spTree>
    <p:extLst>
      <p:ext uri="{BB962C8B-B14F-4D97-AF65-F5344CB8AC3E}">
        <p14:creationId xmlns:p14="http://schemas.microsoft.com/office/powerpoint/2010/main" val="14082737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ther We Thank Thee_169_v2002">
            <a:extLst>
              <a:ext uri="{FF2B5EF4-FFF2-40B4-BE49-F238E27FC236}">
                <a16:creationId xmlns:a16="http://schemas.microsoft.com/office/drawing/2014/main" id="{53A02DA0-92B6-00F4-3DF1-4593D5CD6F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961C252-7EE6-BC86-CF86-D3074167F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203962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2025-02-22T02:44:54Z</dcterms:modified>
  <cp:category>PDHymns</cp:category>
</cp:coreProperties>
</file>