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Father Of Mercies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ELEOS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LM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60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4488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559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Fredrick W. Faber (1849), vss. 2&amp;3 Alice Flowerdew (1803)</a:t>
                      </a:r>
                      <a:endParaRPr kumimoji="0" lang="nl-NL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English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3003">
            <a:extLst>
              <a:ext uri="{FF2B5EF4-FFF2-40B4-BE49-F238E27FC236}">
                <a16:creationId xmlns:a16="http://schemas.microsoft.com/office/drawing/2014/main" id="{526CC129-7F45-1B21-E977-23F8EA33F8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E81D240-BA04-D3BC-B4D8-1DA310805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441326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1001">
            <a:extLst>
              <a:ext uri="{FF2B5EF4-FFF2-40B4-BE49-F238E27FC236}">
                <a16:creationId xmlns:a16="http://schemas.microsoft.com/office/drawing/2014/main" id="{EFCA36B9-806B-0846-C6D6-7C634F590E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Father Of Mercies</a:t>
            </a:r>
          </a:p>
        </p:txBody>
      </p:sp>
    </p:spTree>
    <p:extLst>
      <p:ext uri="{BB962C8B-B14F-4D97-AF65-F5344CB8AC3E}">
        <p14:creationId xmlns:p14="http://schemas.microsoft.com/office/powerpoint/2010/main" val="303622261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1002">
            <a:extLst>
              <a:ext uri="{FF2B5EF4-FFF2-40B4-BE49-F238E27FC236}">
                <a16:creationId xmlns:a16="http://schemas.microsoft.com/office/drawing/2014/main" id="{E15C1BAD-938E-C2EE-E24D-24A703ECBB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2655294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1003">
            <a:extLst>
              <a:ext uri="{FF2B5EF4-FFF2-40B4-BE49-F238E27FC236}">
                <a16:creationId xmlns:a16="http://schemas.microsoft.com/office/drawing/2014/main" id="{24AA87CD-D49F-A9B4-5CEA-3F79557A97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F1109D-2FC1-6CC2-71F0-46E48DD61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377352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2001">
            <a:extLst>
              <a:ext uri="{FF2B5EF4-FFF2-40B4-BE49-F238E27FC236}">
                <a16:creationId xmlns:a16="http://schemas.microsoft.com/office/drawing/2014/main" id="{7DAA6628-77C9-343A-653D-10CE76801D9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E49C211-FCFA-87B9-14DF-9DC9125B1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Father Of Mercies</a:t>
            </a:r>
          </a:p>
        </p:txBody>
      </p:sp>
    </p:spTree>
    <p:extLst>
      <p:ext uri="{BB962C8B-B14F-4D97-AF65-F5344CB8AC3E}">
        <p14:creationId xmlns:p14="http://schemas.microsoft.com/office/powerpoint/2010/main" val="160360318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2002">
            <a:extLst>
              <a:ext uri="{FF2B5EF4-FFF2-40B4-BE49-F238E27FC236}">
                <a16:creationId xmlns:a16="http://schemas.microsoft.com/office/drawing/2014/main" id="{C101E904-C075-8A2F-5383-88DB90B32A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E8C361-AF1E-6F62-86C2-1E2F5BFA3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7384538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2003">
            <a:extLst>
              <a:ext uri="{FF2B5EF4-FFF2-40B4-BE49-F238E27FC236}">
                <a16:creationId xmlns:a16="http://schemas.microsoft.com/office/drawing/2014/main" id="{1F814292-7908-C05D-AD7F-40CF176CCF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B755109-0E77-1DF8-057C-309E23BC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77748182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3001">
            <a:extLst>
              <a:ext uri="{FF2B5EF4-FFF2-40B4-BE49-F238E27FC236}">
                <a16:creationId xmlns:a16="http://schemas.microsoft.com/office/drawing/2014/main" id="{CC03B986-89F7-9EC0-ABBD-5435DBAD5A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715F00E-B2E5-DC4F-553F-72455F15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Father Of Mercies</a:t>
            </a:r>
          </a:p>
        </p:txBody>
      </p:sp>
    </p:spTree>
    <p:extLst>
      <p:ext uri="{BB962C8B-B14F-4D97-AF65-F5344CB8AC3E}">
        <p14:creationId xmlns:p14="http://schemas.microsoft.com/office/powerpoint/2010/main" val="81084523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Of Mercies_169_arr1_v3002">
            <a:extLst>
              <a:ext uri="{FF2B5EF4-FFF2-40B4-BE49-F238E27FC236}">
                <a16:creationId xmlns:a16="http://schemas.microsoft.com/office/drawing/2014/main" id="{F266A240-FC9E-AFEC-9142-F75A62EC4E0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F208FB7-D840-6904-BE9A-1521D200C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838836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98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2025-02-22T02:38:49Z</dcterms:modified>
  <cp:category>PDHymns</cp:category>
</cp:coreProperties>
</file>