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2/21/2025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2/21/2025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2/21/2025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Father Of Heaven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QUEBEC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LM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F/A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75428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924945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Edward Cooper (1805)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Henry Baker (1854)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ther Of Heaven_169_v1001">
            <a:extLst>
              <a:ext uri="{FF2B5EF4-FFF2-40B4-BE49-F238E27FC236}">
                <a16:creationId xmlns:a16="http://schemas.microsoft.com/office/drawing/2014/main" id="{BE2C8767-49AE-01E3-3258-5704EB170C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Father Of Heaven</a:t>
            </a:r>
          </a:p>
        </p:txBody>
      </p:sp>
    </p:spTree>
    <p:extLst>
      <p:ext uri="{BB962C8B-B14F-4D97-AF65-F5344CB8AC3E}">
        <p14:creationId xmlns:p14="http://schemas.microsoft.com/office/powerpoint/2010/main" val="103566464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ther Of Heaven_169_v1002">
            <a:extLst>
              <a:ext uri="{FF2B5EF4-FFF2-40B4-BE49-F238E27FC236}">
                <a16:creationId xmlns:a16="http://schemas.microsoft.com/office/drawing/2014/main" id="{5506164B-44EF-5A18-AFF4-28D16D8809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32858836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ther Of Heaven_169_v2001">
            <a:extLst>
              <a:ext uri="{FF2B5EF4-FFF2-40B4-BE49-F238E27FC236}">
                <a16:creationId xmlns:a16="http://schemas.microsoft.com/office/drawing/2014/main" id="{C4A7F728-AB38-91E2-46A5-91A295A733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D2D8436-5CD0-A6F9-1EA3-2A0BAD8BA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Father Of Heaven</a:t>
            </a:r>
          </a:p>
        </p:txBody>
      </p:sp>
    </p:spTree>
    <p:extLst>
      <p:ext uri="{BB962C8B-B14F-4D97-AF65-F5344CB8AC3E}">
        <p14:creationId xmlns:p14="http://schemas.microsoft.com/office/powerpoint/2010/main" val="88188572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ther Of Heaven_169_v2002">
            <a:extLst>
              <a:ext uri="{FF2B5EF4-FFF2-40B4-BE49-F238E27FC236}">
                <a16:creationId xmlns:a16="http://schemas.microsoft.com/office/drawing/2014/main" id="{6158C61F-3E78-70D6-B726-163F7FD04D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1A9168F-3BD2-02F7-C1B0-25BB4542E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65166867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ther Of Heaven_169_v3001">
            <a:extLst>
              <a:ext uri="{FF2B5EF4-FFF2-40B4-BE49-F238E27FC236}">
                <a16:creationId xmlns:a16="http://schemas.microsoft.com/office/drawing/2014/main" id="{92DB5F23-59A2-ADC7-86DC-163C6AF11A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67272A7-FBA7-12D6-3BC4-3CB173599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Father Of Heaven</a:t>
            </a:r>
          </a:p>
        </p:txBody>
      </p:sp>
    </p:spTree>
    <p:extLst>
      <p:ext uri="{BB962C8B-B14F-4D97-AF65-F5344CB8AC3E}">
        <p14:creationId xmlns:p14="http://schemas.microsoft.com/office/powerpoint/2010/main" val="402818617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ther Of Heaven_169_v3002">
            <a:extLst>
              <a:ext uri="{FF2B5EF4-FFF2-40B4-BE49-F238E27FC236}">
                <a16:creationId xmlns:a16="http://schemas.microsoft.com/office/drawing/2014/main" id="{58E39E2F-F284-8282-690B-C66CAC997B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7DE2534-E208-8C1B-8BE3-702F36EFA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88919242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ther Of Heaven_169_v4001">
            <a:extLst>
              <a:ext uri="{FF2B5EF4-FFF2-40B4-BE49-F238E27FC236}">
                <a16:creationId xmlns:a16="http://schemas.microsoft.com/office/drawing/2014/main" id="{489F35CD-5E78-750C-4CD3-4D76287491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1414ED2-70CD-E6E6-5C91-CC2571484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Father Of Heaven</a:t>
            </a:r>
          </a:p>
        </p:txBody>
      </p:sp>
    </p:spTree>
    <p:extLst>
      <p:ext uri="{BB962C8B-B14F-4D97-AF65-F5344CB8AC3E}">
        <p14:creationId xmlns:p14="http://schemas.microsoft.com/office/powerpoint/2010/main" val="314005669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5933A0-0A8B-B545-2A62-708328953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2F0EEC0-9C0B-3F9A-F657-6DB09F4A4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405493162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87</Words>
  <Application>Microsoft Office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2025-02-22T02:32:19Z</dcterms:modified>
  <cp:category>PDHymns</cp:category>
</cp:coreProperties>
</file>