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Farther Along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72431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8996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W. B. Stevens (1911)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W. B. Stevens (1911)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43623B-4241-01E1-2A45-56EE19D17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9A1D65-050A-1421-F5D0-955272EE8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Farther Along</a:t>
            </a:r>
          </a:p>
        </p:txBody>
      </p:sp>
    </p:spTree>
    <p:extLst>
      <p:ext uri="{BB962C8B-B14F-4D97-AF65-F5344CB8AC3E}">
        <p14:creationId xmlns:p14="http://schemas.microsoft.com/office/powerpoint/2010/main" val="45243758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85681F-F426-3697-4929-1CD459238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A8715F-7816-5076-8E64-1AAE02ACB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207563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D169D-7FF6-E39A-4999-2264EB885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127A888-4D78-5AC1-0665-4EB4750D3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1243024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ther Along_169_vC002">
            <a:extLst>
              <a:ext uri="{FF2B5EF4-FFF2-40B4-BE49-F238E27FC236}">
                <a16:creationId xmlns:a16="http://schemas.microsoft.com/office/drawing/2014/main" id="{CBD68054-CDCF-FE0B-1DAD-CB682C169B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71CE904-6071-C067-805B-059737C38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4574873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ther Along_169_v4o4001">
            <a:extLst>
              <a:ext uri="{FF2B5EF4-FFF2-40B4-BE49-F238E27FC236}">
                <a16:creationId xmlns:a16="http://schemas.microsoft.com/office/drawing/2014/main" id="{A234F044-9CC0-948B-3739-0284B72AE2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D171F78-8225-4EC0-F088-939531EA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Farther Along</a:t>
            </a:r>
          </a:p>
        </p:txBody>
      </p:sp>
    </p:spTree>
    <p:extLst>
      <p:ext uri="{BB962C8B-B14F-4D97-AF65-F5344CB8AC3E}">
        <p14:creationId xmlns:p14="http://schemas.microsoft.com/office/powerpoint/2010/main" val="361191384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ther Along_169_v4o4002">
            <a:extLst>
              <a:ext uri="{FF2B5EF4-FFF2-40B4-BE49-F238E27FC236}">
                <a16:creationId xmlns:a16="http://schemas.microsoft.com/office/drawing/2014/main" id="{DD4C3AE7-5D68-CFB7-C029-AC237B0979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7FC1109-6956-F93C-69BF-3881491AF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78953653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5CEE6F-8E6D-E81E-87D5-646472D6D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95C405-C135-42BA-CD8C-EF311ED60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6359627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ther Along_169_vC002">
            <a:extLst>
              <a:ext uri="{FF2B5EF4-FFF2-40B4-BE49-F238E27FC236}">
                <a16:creationId xmlns:a16="http://schemas.microsoft.com/office/drawing/2014/main" id="{84C8DA01-6CD2-DCC1-E948-86D5FF2602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B19C3E5-DE89-F619-6294-6B8C9284D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39585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ther Along_169_v1001">
            <a:extLst>
              <a:ext uri="{FF2B5EF4-FFF2-40B4-BE49-F238E27FC236}">
                <a16:creationId xmlns:a16="http://schemas.microsoft.com/office/drawing/2014/main" id="{B983EF12-EB5B-B4D1-79E4-48883B6DFC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E08B41D-CC91-0256-CD14-FCFDFC78D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Farther Along</a:t>
            </a:r>
          </a:p>
        </p:txBody>
      </p:sp>
    </p:spTree>
    <p:extLst>
      <p:ext uri="{BB962C8B-B14F-4D97-AF65-F5344CB8AC3E}">
        <p14:creationId xmlns:p14="http://schemas.microsoft.com/office/powerpoint/2010/main" val="33648920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ther Along_169_v1002">
            <a:extLst>
              <a:ext uri="{FF2B5EF4-FFF2-40B4-BE49-F238E27FC236}">
                <a16:creationId xmlns:a16="http://schemas.microsoft.com/office/drawing/2014/main" id="{D10EFBC4-C236-10E0-D91A-F99FC0EE36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997188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18FC42-FE1F-FC13-922B-77EB62AC5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D9A386-A3D5-92B1-C896-D5843DB86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596619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ther Along_169_vC002">
            <a:extLst>
              <a:ext uri="{FF2B5EF4-FFF2-40B4-BE49-F238E27FC236}">
                <a16:creationId xmlns:a16="http://schemas.microsoft.com/office/drawing/2014/main" id="{55ECD254-5D3B-4369-27D8-88FA27A7D7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79DE2C-76EC-EEEA-4875-6B09A9566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401261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5AD394-DEBE-ABF1-2034-491493629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C9ED31-0783-7429-23E0-DDAE85DB9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Farther Along</a:t>
            </a:r>
          </a:p>
        </p:txBody>
      </p:sp>
    </p:spTree>
    <p:extLst>
      <p:ext uri="{BB962C8B-B14F-4D97-AF65-F5344CB8AC3E}">
        <p14:creationId xmlns:p14="http://schemas.microsoft.com/office/powerpoint/2010/main" val="7172884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B41A2B-AE43-427D-6EC8-2C70E42EE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74AC97-F561-8C9F-B6D2-6D98864A5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912560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FC83C8-C8DC-5659-44F3-EB3EACF63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0378C9-2937-98F0-1FE5-9452F00F6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615939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ther Along_169_vC002">
            <a:extLst>
              <a:ext uri="{FF2B5EF4-FFF2-40B4-BE49-F238E27FC236}">
                <a16:creationId xmlns:a16="http://schemas.microsoft.com/office/drawing/2014/main" id="{146978B6-1A21-036F-C7B5-AB90A8D844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EDE3804-75A6-CEC4-F3C3-884238094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952267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116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2025-02-22T18:43:03Z</dcterms:modified>
  <cp:category>PDHymns</cp:category>
</cp:coreProperties>
</file>