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Farther Along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7243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8996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B. Stevens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B. Stevens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2BC71-4E08-CDDD-7B2F-AE77B2467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9A1D65-050A-1421-F5D0-955272EE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Farther Along</a:t>
            </a:r>
          </a:p>
        </p:txBody>
      </p:sp>
    </p:spTree>
    <p:extLst>
      <p:ext uri="{BB962C8B-B14F-4D97-AF65-F5344CB8AC3E}">
        <p14:creationId xmlns:p14="http://schemas.microsoft.com/office/powerpoint/2010/main" val="4524375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8D440-7283-8987-3420-033B8406B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A8715F-7816-5076-8E64-1AAE02ACB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207563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917E95-DA92-0297-1599-8DEA8B301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27A888-4D78-5AC1-0665-4EB4750D3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1243024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ther Along_169_vC002">
            <a:extLst>
              <a:ext uri="{FF2B5EF4-FFF2-40B4-BE49-F238E27FC236}">
                <a16:creationId xmlns:a16="http://schemas.microsoft.com/office/drawing/2014/main" id="{CBD68054-CDCF-FE0B-1DAD-CB682C169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1CE904-6071-C067-805B-059737C38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7487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ther Along_169_v1001">
            <a:extLst>
              <a:ext uri="{FF2B5EF4-FFF2-40B4-BE49-F238E27FC236}">
                <a16:creationId xmlns:a16="http://schemas.microsoft.com/office/drawing/2014/main" id="{B983EF12-EB5B-B4D1-79E4-48883B6DFC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E08B41D-CC91-0256-CD14-FCFDFC78D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Farther Along</a:t>
            </a:r>
          </a:p>
        </p:txBody>
      </p:sp>
    </p:spTree>
    <p:extLst>
      <p:ext uri="{BB962C8B-B14F-4D97-AF65-F5344CB8AC3E}">
        <p14:creationId xmlns:p14="http://schemas.microsoft.com/office/powerpoint/2010/main" val="33648920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ther Along_169_v1002">
            <a:extLst>
              <a:ext uri="{FF2B5EF4-FFF2-40B4-BE49-F238E27FC236}">
                <a16:creationId xmlns:a16="http://schemas.microsoft.com/office/drawing/2014/main" id="{D10EFBC4-C236-10E0-D91A-F99FC0EE36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997188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0E0933-A7D5-C4A4-F102-70AEB7D81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D9A386-A3D5-92B1-C896-D5843DB86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596619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ther Along_169_vC002">
            <a:extLst>
              <a:ext uri="{FF2B5EF4-FFF2-40B4-BE49-F238E27FC236}">
                <a16:creationId xmlns:a16="http://schemas.microsoft.com/office/drawing/2014/main" id="{55ECD254-5D3B-4369-27D8-88FA27A7D7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79DE2C-76EC-EEEA-4875-6B09A956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401261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E9F5B5-0F3D-4642-C0FA-5082D647A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C9ED31-0783-7429-23E0-DDAE85DB9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Farther Along</a:t>
            </a:r>
          </a:p>
        </p:txBody>
      </p:sp>
    </p:spTree>
    <p:extLst>
      <p:ext uri="{BB962C8B-B14F-4D97-AF65-F5344CB8AC3E}">
        <p14:creationId xmlns:p14="http://schemas.microsoft.com/office/powerpoint/2010/main" val="7172884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ECD21-CD6F-3D74-B262-1C2EDC65A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74AC97-F561-8C9F-B6D2-6D98864A5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912560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24FBF-6382-A247-920E-64C157F60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0378C9-2937-98F0-1FE5-9452F00F6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615939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ther Along_169_vC002">
            <a:extLst>
              <a:ext uri="{FF2B5EF4-FFF2-40B4-BE49-F238E27FC236}">
                <a16:creationId xmlns:a16="http://schemas.microsoft.com/office/drawing/2014/main" id="{146978B6-1A21-036F-C7B5-AB90A8D844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DE3804-75A6-CEC4-F3C3-884238094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952267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101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2025-02-22T18:42:19Z</dcterms:modified>
  <cp:category>PDHymns</cp:category>
</cp:coreProperties>
</file>