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Far And Near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 Call For Reapers)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2162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1942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O. Thompson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B. O. Clemm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3001">
            <a:extLst>
              <a:ext uri="{FF2B5EF4-FFF2-40B4-BE49-F238E27FC236}">
                <a16:creationId xmlns:a16="http://schemas.microsoft.com/office/drawing/2014/main" id="{570E8297-43DD-730A-D7CD-8F8D04CF4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3CDACD-773B-5AC9-57FB-5E886A899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Far And Near</a:t>
            </a:r>
          </a:p>
        </p:txBody>
      </p:sp>
    </p:spTree>
    <p:extLst>
      <p:ext uri="{BB962C8B-B14F-4D97-AF65-F5344CB8AC3E}">
        <p14:creationId xmlns:p14="http://schemas.microsoft.com/office/powerpoint/2010/main" val="24560082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3002">
            <a:extLst>
              <a:ext uri="{FF2B5EF4-FFF2-40B4-BE49-F238E27FC236}">
                <a16:creationId xmlns:a16="http://schemas.microsoft.com/office/drawing/2014/main" id="{616D58FF-E70D-9327-5272-526F83FBB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CCE19D-F32B-B6C4-5B2E-28480F7F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098040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C001">
            <a:extLst>
              <a:ext uri="{FF2B5EF4-FFF2-40B4-BE49-F238E27FC236}">
                <a16:creationId xmlns:a16="http://schemas.microsoft.com/office/drawing/2014/main" id="{EAD9554B-9902-AB75-CBC8-615FD00B6B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77E0C3-1998-1AF9-943B-47E4CB5E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000396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C002">
            <a:extLst>
              <a:ext uri="{FF2B5EF4-FFF2-40B4-BE49-F238E27FC236}">
                <a16:creationId xmlns:a16="http://schemas.microsoft.com/office/drawing/2014/main" id="{C2D6048B-F5C4-F920-B74C-889DDE3B9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040CD3-B308-F8A9-0D25-DC9D9C6C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6434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1001">
            <a:extLst>
              <a:ext uri="{FF2B5EF4-FFF2-40B4-BE49-F238E27FC236}">
                <a16:creationId xmlns:a16="http://schemas.microsoft.com/office/drawing/2014/main" id="{FB35233F-4041-6C93-69EC-982ECB222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1B7C30-71BE-E9C8-CFCD-CD3CF393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Far And Near</a:t>
            </a:r>
          </a:p>
        </p:txBody>
      </p:sp>
    </p:spTree>
    <p:extLst>
      <p:ext uri="{BB962C8B-B14F-4D97-AF65-F5344CB8AC3E}">
        <p14:creationId xmlns:p14="http://schemas.microsoft.com/office/powerpoint/2010/main" val="32965685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1002">
            <a:extLst>
              <a:ext uri="{FF2B5EF4-FFF2-40B4-BE49-F238E27FC236}">
                <a16:creationId xmlns:a16="http://schemas.microsoft.com/office/drawing/2014/main" id="{B4499814-A3A1-C45D-BD49-DDAE5638D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83446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C001">
            <a:extLst>
              <a:ext uri="{FF2B5EF4-FFF2-40B4-BE49-F238E27FC236}">
                <a16:creationId xmlns:a16="http://schemas.microsoft.com/office/drawing/2014/main" id="{79579147-00A1-CA9C-D29D-B36664480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5D9D58-A46C-245D-883D-82617F90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792375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C002">
            <a:extLst>
              <a:ext uri="{FF2B5EF4-FFF2-40B4-BE49-F238E27FC236}">
                <a16:creationId xmlns:a16="http://schemas.microsoft.com/office/drawing/2014/main" id="{72D40D29-AB77-EE74-2BCE-154DCAD76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FFE2FC-2D0C-2769-7A51-FCF6CC676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946787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2001">
            <a:extLst>
              <a:ext uri="{FF2B5EF4-FFF2-40B4-BE49-F238E27FC236}">
                <a16:creationId xmlns:a16="http://schemas.microsoft.com/office/drawing/2014/main" id="{57C084A3-09C7-454B-897C-F606BE774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F5BA6A-7534-0E0C-209C-45B70635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Far And Near</a:t>
            </a:r>
          </a:p>
        </p:txBody>
      </p:sp>
    </p:spTree>
    <p:extLst>
      <p:ext uri="{BB962C8B-B14F-4D97-AF65-F5344CB8AC3E}">
        <p14:creationId xmlns:p14="http://schemas.microsoft.com/office/powerpoint/2010/main" val="9464429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2002">
            <a:extLst>
              <a:ext uri="{FF2B5EF4-FFF2-40B4-BE49-F238E27FC236}">
                <a16:creationId xmlns:a16="http://schemas.microsoft.com/office/drawing/2014/main" id="{FA84546E-F8F0-905C-CB76-5EBA215F5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035242-C01F-A800-B834-2FCAD558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000287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C001">
            <a:extLst>
              <a:ext uri="{FF2B5EF4-FFF2-40B4-BE49-F238E27FC236}">
                <a16:creationId xmlns:a16="http://schemas.microsoft.com/office/drawing/2014/main" id="{83B9B03C-3830-FFE8-FCFF-26AB1124B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44D562-63FD-0F2B-8DEF-FCE879FCF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7953805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 And Near_169_vC002">
            <a:extLst>
              <a:ext uri="{FF2B5EF4-FFF2-40B4-BE49-F238E27FC236}">
                <a16:creationId xmlns:a16="http://schemas.microsoft.com/office/drawing/2014/main" id="{CEE7B3CF-4E82-A715-5C59-B6696A8BE6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383490-9C3D-9F1B-05F9-7A4CA185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147611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112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2025-02-21T03:41:21Z</dcterms:modified>
  <cp:category>PDHymns</cp:category>
</cp:coreProperties>
</file>